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15"/>
  </p:handoutMasterIdLst>
  <p:sldIdLst>
    <p:sldId id="326" r:id="rId2"/>
    <p:sldId id="265" r:id="rId3"/>
    <p:sldId id="268" r:id="rId4"/>
    <p:sldId id="327" r:id="rId5"/>
    <p:sldId id="320" r:id="rId6"/>
    <p:sldId id="262" r:id="rId7"/>
    <p:sldId id="263" r:id="rId8"/>
    <p:sldId id="317" r:id="rId9"/>
    <p:sldId id="264" r:id="rId10"/>
    <p:sldId id="260" r:id="rId11"/>
    <p:sldId id="321" r:id="rId12"/>
    <p:sldId id="313" r:id="rId13"/>
    <p:sldId id="256" r:id="rId14"/>
  </p:sldIdLst>
  <p:sldSz cx="12192000" cy="6858000"/>
  <p:notesSz cx="6858000" cy="9144000"/>
  <p:embeddedFontLst>
    <p:embeddedFont>
      <p:font typeface="Poppins SemiBold" charset="0"/>
      <p:bold r:id="rId16"/>
      <p:boldItalic r:id="rId17"/>
    </p:embeddedFont>
    <p:embeddedFont>
      <p:font typeface="Calibri" pitchFamily="34" charset="0"/>
      <p:regular r:id="rId18"/>
      <p:bold r:id="rId19"/>
      <p:italic r:id="rId20"/>
      <p:boldItalic r:id="rId21"/>
    </p:embeddedFont>
    <p:embeddedFont>
      <p:font typeface="Poppins" charset="0"/>
      <p:regular r:id="rId22"/>
      <p:bold r:id="rId23"/>
      <p:italic r:id="rId24"/>
      <p:boldItalic r:id="rId25"/>
    </p:embeddedFont>
    <p:embeddedFont>
      <p:font typeface="Poppins Medium"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BF54454-9765-47C1-80F3-6C206F0C3CFF}">
          <p14:sldIdLst>
            <p14:sldId id="326"/>
          </p14:sldIdLst>
        </p14:section>
        <p14:section name="About Us" id="{02D12EBF-5207-4E92-9E2C-FE545589EBEA}">
          <p14:sldIdLst>
            <p14:sldId id="265"/>
          </p14:sldIdLst>
        </p14:section>
        <p14:section name="Mockup" id="{4E4C9B5C-31ED-48F1-BC27-53E7305114F3}">
          <p14:sldIdLst>
            <p14:sldId id="268"/>
          </p14:sldIdLst>
        </p14:section>
        <p14:section name="Pricing Plans" id="{E4EF63F5-F2C6-43B8-AF82-AAE1BE84E5B3}">
          <p14:sldIdLst/>
        </p14:section>
        <p14:section name="Our Working Procces" id="{CF762101-4670-43AD-884F-DE67D1CAADE5}">
          <p14:sldIdLst/>
        </p14:section>
        <p14:section name="Break Slide" id="{09D8F555-F035-48BB-986B-EDB4AA4569E3}">
          <p14:sldIdLst>
            <p14:sldId id="327"/>
          </p14:sldIdLst>
        </p14:section>
        <p14:section name="Services" id="{6F8F92E1-7986-408B-AF6A-5C3482349384}">
          <p14:sldIdLst>
            <p14:sldId id="320"/>
            <p14:sldId id="262"/>
            <p14:sldId id="263"/>
          </p14:sldIdLst>
        </p14:section>
        <p14:section name="Portfolio" id="{CD47DC29-4598-4EEE-B805-44439F1439FD}">
          <p14:sldIdLst>
            <p14:sldId id="317"/>
            <p14:sldId id="264"/>
            <p14:sldId id="260"/>
            <p14:sldId id="321"/>
          </p14:sldIdLst>
        </p14:section>
        <p14:section name="Team" id="{693A2A5B-391E-4B30-BDBE-6142B85A2575}">
          <p14:sldIdLst>
            <p14:sldId id="313"/>
          </p14:sldIdLst>
        </p14:section>
        <p14:section name="Infographic" id="{AE204ACD-A699-4022-991E-0502014854AE}">
          <p14:sldIdLst/>
        </p14:section>
        <p14:section name="Contact" id="{336EFD9D-B974-475A-905B-BA2BF90FC6F7}">
          <p14:sldIdLst/>
        </p14:section>
        <p14:section name="Ending" id="{EBF6393A-4193-4BD9-ABEA-DF523666D547}">
          <p14:sldIdLst>
            <p14:sldId id="256"/>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7333" userDrawn="1">
          <p15:clr>
            <a:srgbClr val="A4A3A4"/>
          </p15:clr>
        </p15:guide>
        <p15:guide id="4" orient="horz" pos="346" userDrawn="1">
          <p15:clr>
            <a:srgbClr val="A4A3A4"/>
          </p15:clr>
        </p15:guide>
        <p15:guide id="5" orient="horz" pos="3952" userDrawn="1">
          <p15:clr>
            <a:srgbClr val="A4A3A4"/>
          </p15:clr>
        </p15:guide>
        <p15:guide id="6" pos="347"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13F"/>
    <a:srgbClr val="3F7BFA"/>
    <a:srgbClr val="FAFAFA"/>
    <a:srgbClr val="E80F2A"/>
    <a:srgbClr val="282A3C"/>
    <a:srgbClr val="E6E7EE"/>
    <a:srgbClr val="F22E2E"/>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78" autoAdjust="0"/>
    <p:restoredTop sz="94660"/>
  </p:normalViewPr>
  <p:slideViewPr>
    <p:cSldViewPr snapToGrid="0">
      <p:cViewPr>
        <p:scale>
          <a:sx n="73" d="100"/>
          <a:sy n="73" d="100"/>
        </p:scale>
        <p:origin x="-894" y="-114"/>
      </p:cViewPr>
      <p:guideLst>
        <p:guide orient="horz" pos="2160"/>
        <p:guide orient="horz" pos="346"/>
        <p:guide orient="horz" pos="3952"/>
        <p:guide pos="3840"/>
        <p:guide pos="7333"/>
        <p:guide pos="347"/>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91F8832-7E80-4EF6-9FED-F99E497008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27CE97F2-632A-4029-8A2F-9ECEC1AD32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BE0BBA-F955-4B70-A4BC-53CE0B1DA064}" type="datetimeFigureOut">
              <a:rPr lang="en-US" smtClean="0"/>
              <a:pPr/>
              <a:t>3/13/2023</a:t>
            </a:fld>
            <a:endParaRPr lang="en-US"/>
          </a:p>
        </p:txBody>
      </p:sp>
      <p:sp>
        <p:nvSpPr>
          <p:cNvPr id="4" name="Footer Placeholder 3">
            <a:extLst>
              <a:ext uri="{FF2B5EF4-FFF2-40B4-BE49-F238E27FC236}">
                <a16:creationId xmlns="" xmlns:a16="http://schemas.microsoft.com/office/drawing/2014/main" id="{491AA3F8-9DD7-4262-B1B3-3D8AF884E7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CED6EF63-A274-4354-9DA1-C2283BFA13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4DC81D-E90F-4635-A22D-635CF98A5BFA}" type="slidenum">
              <a:rPr lang="en-US" smtClean="0"/>
              <a:pPr/>
              <a:t>‹#›</a:t>
            </a:fld>
            <a:endParaRPr lang="en-US"/>
          </a:p>
        </p:txBody>
      </p:sp>
    </p:spTree>
    <p:extLst>
      <p:ext uri="{BB962C8B-B14F-4D97-AF65-F5344CB8AC3E}">
        <p14:creationId xmlns:p14="http://schemas.microsoft.com/office/powerpoint/2010/main" val="373331018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A82287F-20C2-44AD-8E36-F0E5C5ABCBFC}"/>
              </a:ext>
            </a:extLst>
          </p:cNvPr>
          <p:cNvSpPr>
            <a:spLocks noGrp="1"/>
          </p:cNvSpPr>
          <p:nvPr>
            <p:ph type="dt" sz="half" idx="10"/>
          </p:nvPr>
        </p:nvSpPr>
        <p:spPr/>
        <p:txBody>
          <a:bodyPr/>
          <a:lstStyle/>
          <a:p>
            <a:fld id="{C6533006-9484-43D4-AF87-655F7C266763}" type="datetimeFigureOut">
              <a:rPr lang="en-US" smtClean="0"/>
              <a:pPr/>
              <a:t>3/13/2023</a:t>
            </a:fld>
            <a:endParaRPr lang="en-US"/>
          </a:p>
        </p:txBody>
      </p:sp>
      <p:sp>
        <p:nvSpPr>
          <p:cNvPr id="3" name="Footer Placeholder 2">
            <a:extLst>
              <a:ext uri="{FF2B5EF4-FFF2-40B4-BE49-F238E27FC236}">
                <a16:creationId xmlns="" xmlns:a16="http://schemas.microsoft.com/office/drawing/2014/main" id="{473F5CEC-C839-49CE-9A87-1B0B1BDF08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C4E317-9EE3-46E7-BB1F-1DA48E9CC852}"/>
              </a:ext>
            </a:extLst>
          </p:cNvPr>
          <p:cNvSpPr>
            <a:spLocks noGrp="1"/>
          </p:cNvSpPr>
          <p:nvPr>
            <p:ph type="sldNum" sz="quarter" idx="12"/>
          </p:nvPr>
        </p:nvSpPr>
        <p:spPr/>
        <p:txBody>
          <a:bodyPr/>
          <a:lstStyle/>
          <a:p>
            <a:fld id="{8FFF1442-7FB2-407E-A96F-0FDBAE4DE96F}" type="slidenum">
              <a:rPr lang="en-US" smtClean="0"/>
              <a:pPr/>
              <a:t>‹#›</a:t>
            </a:fld>
            <a:endParaRPr lang="en-US"/>
          </a:p>
        </p:txBody>
      </p:sp>
    </p:spTree>
    <p:extLst>
      <p:ext uri="{BB962C8B-B14F-4D97-AF65-F5344CB8AC3E}">
        <p14:creationId xmlns:p14="http://schemas.microsoft.com/office/powerpoint/2010/main" val="223789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4">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E4D66FCD-9879-4026-9D9D-9CD265AA2812}"/>
              </a:ext>
            </a:extLst>
          </p:cNvPr>
          <p:cNvSpPr>
            <a:spLocks noGrp="1"/>
          </p:cNvSpPr>
          <p:nvPr>
            <p:ph type="pic" sz="quarter" idx="11"/>
          </p:nvPr>
        </p:nvSpPr>
        <p:spPr>
          <a:xfrm>
            <a:off x="0" y="0"/>
            <a:ext cx="5003800" cy="4114800"/>
          </a:xfrm>
          <a:custGeom>
            <a:avLst/>
            <a:gdLst>
              <a:gd name="connsiteX0" fmla="*/ 0 w 4843751"/>
              <a:gd name="connsiteY0" fmla="*/ 0 h 4780098"/>
              <a:gd name="connsiteX1" fmla="*/ 4843751 w 4843751"/>
              <a:gd name="connsiteY1" fmla="*/ 0 h 4780098"/>
              <a:gd name="connsiteX2" fmla="*/ 4843751 w 4843751"/>
              <a:gd name="connsiteY2" fmla="*/ 4780098 h 4780098"/>
              <a:gd name="connsiteX3" fmla="*/ 0 w 4843751"/>
              <a:gd name="connsiteY3" fmla="*/ 4780098 h 4780098"/>
            </a:gdLst>
            <a:ahLst/>
            <a:cxnLst>
              <a:cxn ang="0">
                <a:pos x="connsiteX0" y="connsiteY0"/>
              </a:cxn>
              <a:cxn ang="0">
                <a:pos x="connsiteX1" y="connsiteY1"/>
              </a:cxn>
              <a:cxn ang="0">
                <a:pos x="connsiteX2" y="connsiteY2"/>
              </a:cxn>
              <a:cxn ang="0">
                <a:pos x="connsiteX3" y="connsiteY3"/>
              </a:cxn>
            </a:cxnLst>
            <a:rect l="l" t="t" r="r" b="b"/>
            <a:pathLst>
              <a:path w="4843751" h="4780098">
                <a:moveTo>
                  <a:pt x="0" y="0"/>
                </a:moveTo>
                <a:lnTo>
                  <a:pt x="4843751" y="0"/>
                </a:lnTo>
                <a:lnTo>
                  <a:pt x="4843751" y="4780098"/>
                </a:lnTo>
                <a:lnTo>
                  <a:pt x="0" y="478009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6" name="Rectangle 5">
            <a:extLst>
              <a:ext uri="{FF2B5EF4-FFF2-40B4-BE49-F238E27FC236}">
                <a16:creationId xmlns="" xmlns:a16="http://schemas.microsoft.com/office/drawing/2014/main" id="{D721B076-54B8-459A-B663-AEFA964FAF72}"/>
              </a:ext>
            </a:extLst>
          </p:cNvPr>
          <p:cNvSpPr/>
          <p:nvPr userDrawn="1"/>
        </p:nvSpPr>
        <p:spPr>
          <a:xfrm>
            <a:off x="0" y="4114800"/>
            <a:ext cx="12191999" cy="2743199"/>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054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us 5">
    <p:spTree>
      <p:nvGrpSpPr>
        <p:cNvPr id="1" name=""/>
        <p:cNvGrpSpPr/>
        <p:nvPr/>
      </p:nvGrpSpPr>
      <p:grpSpPr>
        <a:xfrm>
          <a:off x="0" y="0"/>
          <a:ext cx="0" cy="0"/>
          <a:chOff x="0" y="0"/>
          <a:chExt cx="0" cy="0"/>
        </a:xfrm>
      </p:grpSpPr>
      <p:grpSp>
        <p:nvGrpSpPr>
          <p:cNvPr id="19" name="Group 18">
            <a:extLst>
              <a:ext uri="{FF2B5EF4-FFF2-40B4-BE49-F238E27FC236}">
                <a16:creationId xmlns="" xmlns:a16="http://schemas.microsoft.com/office/drawing/2014/main" id="{1CF9D51B-D200-4E88-AD73-5942C6028879}"/>
              </a:ext>
            </a:extLst>
          </p:cNvPr>
          <p:cNvGrpSpPr/>
          <p:nvPr userDrawn="1"/>
        </p:nvGrpSpPr>
        <p:grpSpPr>
          <a:xfrm>
            <a:off x="1" y="259213"/>
            <a:ext cx="12191999" cy="1279216"/>
            <a:chOff x="1" y="259213"/>
            <a:chExt cx="12191999" cy="1279216"/>
          </a:xfrm>
        </p:grpSpPr>
        <p:sp>
          <p:nvSpPr>
            <p:cNvPr id="17" name="Freeform: Shape 16">
              <a:extLst>
                <a:ext uri="{FF2B5EF4-FFF2-40B4-BE49-F238E27FC236}">
                  <a16:creationId xmlns="" xmlns:a16="http://schemas.microsoft.com/office/drawing/2014/main" id="{1623A6AF-A9C0-481C-9AB1-0D68D9508FB9}"/>
                </a:ext>
              </a:extLst>
            </p:cNvPr>
            <p:cNvSpPr/>
            <p:nvPr userDrawn="1"/>
          </p:nvSpPr>
          <p:spPr>
            <a:xfrm flipH="1" flipV="1">
              <a:off x="1" y="259213"/>
              <a:ext cx="1648513" cy="1279216"/>
            </a:xfrm>
            <a:custGeom>
              <a:avLst/>
              <a:gdLst>
                <a:gd name="connsiteX0" fmla="*/ 1648513 w 1648513"/>
                <a:gd name="connsiteY0" fmla="*/ 0 h 1279216"/>
                <a:gd name="connsiteX1" fmla="*/ 795702 w 1648513"/>
                <a:gd name="connsiteY1" fmla="*/ 0 h 1279216"/>
                <a:gd name="connsiteX2" fmla="*/ 383848 w 1648513"/>
                <a:gd name="connsiteY2" fmla="*/ 308891 h 1279216"/>
                <a:gd name="connsiteX3" fmla="*/ 0 w 1648513"/>
                <a:gd name="connsiteY3" fmla="*/ 1279216 h 1279216"/>
                <a:gd name="connsiteX4" fmla="*/ 1648513 w 1648513"/>
                <a:gd name="connsiteY4" fmla="*/ 1279216 h 127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513" h="1279216">
                  <a:moveTo>
                    <a:pt x="1648513" y="0"/>
                  </a:moveTo>
                  <a:lnTo>
                    <a:pt x="795702" y="0"/>
                  </a:lnTo>
                  <a:cubicBezTo>
                    <a:pt x="654126" y="0"/>
                    <a:pt x="468425" y="139736"/>
                    <a:pt x="383848" y="308891"/>
                  </a:cubicBezTo>
                  <a:lnTo>
                    <a:pt x="0" y="1279216"/>
                  </a:lnTo>
                  <a:lnTo>
                    <a:pt x="1648513" y="1279216"/>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 xmlns:a16="http://schemas.microsoft.com/office/drawing/2014/main" id="{FEEADA85-8A72-40B3-9B30-9531E4E237CC}"/>
                </a:ext>
              </a:extLst>
            </p:cNvPr>
            <p:cNvSpPr/>
            <p:nvPr userDrawn="1"/>
          </p:nvSpPr>
          <p:spPr>
            <a:xfrm flipV="1">
              <a:off x="10543487" y="259213"/>
              <a:ext cx="1648513" cy="1279216"/>
            </a:xfrm>
            <a:custGeom>
              <a:avLst/>
              <a:gdLst>
                <a:gd name="connsiteX0" fmla="*/ 1648513 w 1648513"/>
                <a:gd name="connsiteY0" fmla="*/ 0 h 1279216"/>
                <a:gd name="connsiteX1" fmla="*/ 795702 w 1648513"/>
                <a:gd name="connsiteY1" fmla="*/ 0 h 1279216"/>
                <a:gd name="connsiteX2" fmla="*/ 383848 w 1648513"/>
                <a:gd name="connsiteY2" fmla="*/ 308891 h 1279216"/>
                <a:gd name="connsiteX3" fmla="*/ 0 w 1648513"/>
                <a:gd name="connsiteY3" fmla="*/ 1279216 h 1279216"/>
                <a:gd name="connsiteX4" fmla="*/ 1648513 w 1648513"/>
                <a:gd name="connsiteY4" fmla="*/ 1279216 h 127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513" h="1279216">
                  <a:moveTo>
                    <a:pt x="1648513" y="0"/>
                  </a:moveTo>
                  <a:lnTo>
                    <a:pt x="795702" y="0"/>
                  </a:lnTo>
                  <a:cubicBezTo>
                    <a:pt x="654126" y="0"/>
                    <a:pt x="468425" y="139736"/>
                    <a:pt x="383848" y="308891"/>
                  </a:cubicBezTo>
                  <a:lnTo>
                    <a:pt x="0" y="1279216"/>
                  </a:lnTo>
                  <a:lnTo>
                    <a:pt x="1648513" y="1279216"/>
                  </a:lnTo>
                  <a:close/>
                </a:path>
              </a:pathLst>
            </a:custGeom>
            <a:solidFill>
              <a:schemeClr val="bg1"/>
            </a:solidFill>
            <a:ln w="9525" cap="flat">
              <a:noFill/>
              <a:prstDash val="solid"/>
              <a:miter/>
            </a:ln>
          </p:spPr>
          <p:txBody>
            <a:bodyPr wrap="square" rtlCol="0" anchor="ctr">
              <a:noAutofit/>
            </a:bodyPr>
            <a:lstStyle/>
            <a:p>
              <a:endParaRPr lang="en-US"/>
            </a:p>
          </p:txBody>
        </p:sp>
      </p:grpSp>
      <p:sp>
        <p:nvSpPr>
          <p:cNvPr id="6" name="Rectangle 5">
            <a:extLst>
              <a:ext uri="{FF2B5EF4-FFF2-40B4-BE49-F238E27FC236}">
                <a16:creationId xmlns="" xmlns:a16="http://schemas.microsoft.com/office/drawing/2014/main" id="{B30F032C-F797-4971-8791-FAEEBEC18B4C}"/>
              </a:ext>
            </a:extLst>
          </p:cNvPr>
          <p:cNvSpPr/>
          <p:nvPr userDrawn="1"/>
        </p:nvSpPr>
        <p:spPr>
          <a:xfrm>
            <a:off x="0" y="1"/>
            <a:ext cx="12192000" cy="2028824"/>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 xmlns:a16="http://schemas.microsoft.com/office/drawing/2014/main" id="{3F2EB9BD-A031-496F-AE97-4B330F827E30}"/>
              </a:ext>
            </a:extLst>
          </p:cNvPr>
          <p:cNvSpPr>
            <a:spLocks noGrp="1"/>
          </p:cNvSpPr>
          <p:nvPr>
            <p:ph type="pic" sz="quarter" idx="11"/>
          </p:nvPr>
        </p:nvSpPr>
        <p:spPr>
          <a:xfrm>
            <a:off x="0" y="259213"/>
            <a:ext cx="12192000" cy="4013931"/>
          </a:xfrm>
          <a:custGeom>
            <a:avLst/>
            <a:gdLst>
              <a:gd name="connsiteX0" fmla="*/ 2221969 w 12192000"/>
              <a:gd name="connsiteY0" fmla="*/ 0 h 4013931"/>
              <a:gd name="connsiteX1" fmla="*/ 3324225 w 12192000"/>
              <a:gd name="connsiteY1" fmla="*/ 0 h 4013931"/>
              <a:gd name="connsiteX2" fmla="*/ 6094517 w 12192000"/>
              <a:gd name="connsiteY2" fmla="*/ 0 h 4013931"/>
              <a:gd name="connsiteX3" fmla="*/ 6097483 w 12192000"/>
              <a:gd name="connsiteY3" fmla="*/ 0 h 4013931"/>
              <a:gd name="connsiteX4" fmla="*/ 9058275 w 12192000"/>
              <a:gd name="connsiteY4" fmla="*/ 0 h 4013931"/>
              <a:gd name="connsiteX5" fmla="*/ 9970031 w 12192000"/>
              <a:gd name="connsiteY5" fmla="*/ 0 h 4013931"/>
              <a:gd name="connsiteX6" fmla="*/ 10302260 w 12192000"/>
              <a:gd name="connsiteY6" fmla="*/ 249172 h 4013931"/>
              <a:gd name="connsiteX7" fmla="*/ 10647839 w 12192000"/>
              <a:gd name="connsiteY7" fmla="*/ 1122758 h 4013931"/>
              <a:gd name="connsiteX8" fmla="*/ 10744244 w 12192000"/>
              <a:gd name="connsiteY8" fmla="*/ 1315570 h 4013931"/>
              <a:gd name="connsiteX9" fmla="*/ 11048294 w 12192000"/>
              <a:gd name="connsiteY9" fmla="*/ 1563258 h 4013931"/>
              <a:gd name="connsiteX10" fmla="*/ 11113554 w 12192000"/>
              <a:gd name="connsiteY10" fmla="*/ 1563258 h 4013931"/>
              <a:gd name="connsiteX11" fmla="*/ 11917430 w 12192000"/>
              <a:gd name="connsiteY11" fmla="*/ 1563258 h 4013931"/>
              <a:gd name="connsiteX12" fmla="*/ 12192000 w 12192000"/>
              <a:gd name="connsiteY12" fmla="*/ 1563258 h 4013931"/>
              <a:gd name="connsiteX13" fmla="*/ 12192000 w 12192000"/>
              <a:gd name="connsiteY13" fmla="*/ 2004240 h 4013931"/>
              <a:gd name="connsiteX14" fmla="*/ 12192000 w 12192000"/>
              <a:gd name="connsiteY14" fmla="*/ 2009692 h 4013931"/>
              <a:gd name="connsiteX15" fmla="*/ 12192000 w 12192000"/>
              <a:gd name="connsiteY15" fmla="*/ 2450674 h 4013931"/>
              <a:gd name="connsiteX16" fmla="*/ 11917430 w 12192000"/>
              <a:gd name="connsiteY16" fmla="*/ 2450674 h 4013931"/>
              <a:gd name="connsiteX17" fmla="*/ 11113554 w 12192000"/>
              <a:gd name="connsiteY17" fmla="*/ 2450674 h 4013931"/>
              <a:gd name="connsiteX18" fmla="*/ 11048295 w 12192000"/>
              <a:gd name="connsiteY18" fmla="*/ 2450674 h 4013931"/>
              <a:gd name="connsiteX19" fmla="*/ 10744244 w 12192000"/>
              <a:gd name="connsiteY19" fmla="*/ 2698362 h 4013931"/>
              <a:gd name="connsiteX20" fmla="*/ 10647840 w 12192000"/>
              <a:gd name="connsiteY20" fmla="*/ 2891174 h 4013931"/>
              <a:gd name="connsiteX21" fmla="*/ 10302260 w 12192000"/>
              <a:gd name="connsiteY21" fmla="*/ 3764759 h 4013931"/>
              <a:gd name="connsiteX22" fmla="*/ 9970031 w 12192000"/>
              <a:gd name="connsiteY22" fmla="*/ 4013931 h 4013931"/>
              <a:gd name="connsiteX23" fmla="*/ 8867775 w 12192000"/>
              <a:gd name="connsiteY23" fmla="*/ 4013931 h 4013931"/>
              <a:gd name="connsiteX24" fmla="*/ 6097483 w 12192000"/>
              <a:gd name="connsiteY24" fmla="*/ 4013931 h 4013931"/>
              <a:gd name="connsiteX25" fmla="*/ 6094517 w 12192000"/>
              <a:gd name="connsiteY25" fmla="*/ 4013931 h 4013931"/>
              <a:gd name="connsiteX26" fmla="*/ 3133725 w 12192000"/>
              <a:gd name="connsiteY26" fmla="*/ 4013931 h 4013931"/>
              <a:gd name="connsiteX27" fmla="*/ 2221969 w 12192000"/>
              <a:gd name="connsiteY27" fmla="*/ 4013931 h 4013931"/>
              <a:gd name="connsiteX28" fmla="*/ 1889740 w 12192000"/>
              <a:gd name="connsiteY28" fmla="*/ 3764759 h 4013931"/>
              <a:gd name="connsiteX29" fmla="*/ 1544161 w 12192000"/>
              <a:gd name="connsiteY29" fmla="*/ 2891173 h 4013931"/>
              <a:gd name="connsiteX30" fmla="*/ 1447756 w 12192000"/>
              <a:gd name="connsiteY30" fmla="*/ 2698361 h 4013931"/>
              <a:gd name="connsiteX31" fmla="*/ 1143706 w 12192000"/>
              <a:gd name="connsiteY31" fmla="*/ 2450673 h 4013931"/>
              <a:gd name="connsiteX32" fmla="*/ 1078446 w 12192000"/>
              <a:gd name="connsiteY32" fmla="*/ 2450673 h 4013931"/>
              <a:gd name="connsiteX33" fmla="*/ 274570 w 12192000"/>
              <a:gd name="connsiteY33" fmla="*/ 2450673 h 4013931"/>
              <a:gd name="connsiteX34" fmla="*/ 0 w 12192000"/>
              <a:gd name="connsiteY34" fmla="*/ 2450673 h 4013931"/>
              <a:gd name="connsiteX35" fmla="*/ 0 w 12192000"/>
              <a:gd name="connsiteY35" fmla="*/ 2009691 h 4013931"/>
              <a:gd name="connsiteX36" fmla="*/ 0 w 12192000"/>
              <a:gd name="connsiteY36" fmla="*/ 2004239 h 4013931"/>
              <a:gd name="connsiteX37" fmla="*/ 0 w 12192000"/>
              <a:gd name="connsiteY37" fmla="*/ 1563257 h 4013931"/>
              <a:gd name="connsiteX38" fmla="*/ 274570 w 12192000"/>
              <a:gd name="connsiteY38" fmla="*/ 1563257 h 4013931"/>
              <a:gd name="connsiteX39" fmla="*/ 1078446 w 12192000"/>
              <a:gd name="connsiteY39" fmla="*/ 1563257 h 4013931"/>
              <a:gd name="connsiteX40" fmla="*/ 1143705 w 12192000"/>
              <a:gd name="connsiteY40" fmla="*/ 1563257 h 4013931"/>
              <a:gd name="connsiteX41" fmla="*/ 1447756 w 12192000"/>
              <a:gd name="connsiteY41" fmla="*/ 1315569 h 4013931"/>
              <a:gd name="connsiteX42" fmla="*/ 1544160 w 12192000"/>
              <a:gd name="connsiteY42" fmla="*/ 1122757 h 4013931"/>
              <a:gd name="connsiteX43" fmla="*/ 1889740 w 12192000"/>
              <a:gd name="connsiteY43" fmla="*/ 249172 h 4013931"/>
              <a:gd name="connsiteX44" fmla="*/ 2221969 w 12192000"/>
              <a:gd name="connsiteY44" fmla="*/ 0 h 401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192000" h="4013931">
                <a:moveTo>
                  <a:pt x="2221969" y="0"/>
                </a:moveTo>
                <a:lnTo>
                  <a:pt x="3324225" y="0"/>
                </a:lnTo>
                <a:lnTo>
                  <a:pt x="6094517" y="0"/>
                </a:lnTo>
                <a:lnTo>
                  <a:pt x="6097483" y="0"/>
                </a:lnTo>
                <a:lnTo>
                  <a:pt x="9058275" y="0"/>
                </a:lnTo>
                <a:lnTo>
                  <a:pt x="9970031" y="0"/>
                </a:lnTo>
                <a:cubicBezTo>
                  <a:pt x="10084235" y="0"/>
                  <a:pt x="10234035" y="112721"/>
                  <a:pt x="10302260" y="249172"/>
                </a:cubicBezTo>
                <a:lnTo>
                  <a:pt x="10647839" y="1122758"/>
                </a:lnTo>
                <a:lnTo>
                  <a:pt x="10744244" y="1315570"/>
                </a:lnTo>
                <a:cubicBezTo>
                  <a:pt x="10806537" y="1441638"/>
                  <a:pt x="10938540" y="1546943"/>
                  <a:pt x="11048294" y="1563258"/>
                </a:cubicBezTo>
                <a:lnTo>
                  <a:pt x="11113554" y="1563258"/>
                </a:lnTo>
                <a:lnTo>
                  <a:pt x="11917430" y="1563258"/>
                </a:lnTo>
                <a:lnTo>
                  <a:pt x="12192000" y="1563258"/>
                </a:lnTo>
                <a:lnTo>
                  <a:pt x="12192000" y="2004240"/>
                </a:lnTo>
                <a:lnTo>
                  <a:pt x="12192000" y="2009692"/>
                </a:lnTo>
                <a:lnTo>
                  <a:pt x="12192000" y="2450674"/>
                </a:lnTo>
                <a:lnTo>
                  <a:pt x="11917430" y="2450674"/>
                </a:lnTo>
                <a:lnTo>
                  <a:pt x="11113554" y="2450674"/>
                </a:lnTo>
                <a:lnTo>
                  <a:pt x="11048295" y="2450674"/>
                </a:lnTo>
                <a:cubicBezTo>
                  <a:pt x="10938540" y="2466988"/>
                  <a:pt x="10806538" y="2572294"/>
                  <a:pt x="10744244" y="2698362"/>
                </a:cubicBezTo>
                <a:lnTo>
                  <a:pt x="10647840" y="2891174"/>
                </a:lnTo>
                <a:lnTo>
                  <a:pt x="10302260" y="3764759"/>
                </a:lnTo>
                <a:cubicBezTo>
                  <a:pt x="10234035" y="3901211"/>
                  <a:pt x="10084236" y="4013931"/>
                  <a:pt x="9970031" y="4013931"/>
                </a:cubicBezTo>
                <a:lnTo>
                  <a:pt x="8867775" y="4013931"/>
                </a:lnTo>
                <a:lnTo>
                  <a:pt x="6097483" y="4013931"/>
                </a:lnTo>
                <a:lnTo>
                  <a:pt x="6094517" y="4013931"/>
                </a:lnTo>
                <a:lnTo>
                  <a:pt x="3133725" y="4013931"/>
                </a:lnTo>
                <a:lnTo>
                  <a:pt x="2221969" y="4013931"/>
                </a:lnTo>
                <a:cubicBezTo>
                  <a:pt x="2107765" y="4013931"/>
                  <a:pt x="1957965" y="3901210"/>
                  <a:pt x="1889740" y="3764759"/>
                </a:cubicBezTo>
                <a:lnTo>
                  <a:pt x="1544161" y="2891173"/>
                </a:lnTo>
                <a:lnTo>
                  <a:pt x="1447756" y="2698361"/>
                </a:lnTo>
                <a:cubicBezTo>
                  <a:pt x="1385463" y="2572293"/>
                  <a:pt x="1253460" y="2466988"/>
                  <a:pt x="1143706" y="2450673"/>
                </a:cubicBezTo>
                <a:lnTo>
                  <a:pt x="1078446" y="2450673"/>
                </a:lnTo>
                <a:lnTo>
                  <a:pt x="274570" y="2450673"/>
                </a:lnTo>
                <a:lnTo>
                  <a:pt x="0" y="2450673"/>
                </a:lnTo>
                <a:lnTo>
                  <a:pt x="0" y="2009691"/>
                </a:lnTo>
                <a:lnTo>
                  <a:pt x="0" y="2004239"/>
                </a:lnTo>
                <a:lnTo>
                  <a:pt x="0" y="1563257"/>
                </a:lnTo>
                <a:lnTo>
                  <a:pt x="274570" y="1563257"/>
                </a:lnTo>
                <a:lnTo>
                  <a:pt x="1078446" y="1563257"/>
                </a:lnTo>
                <a:lnTo>
                  <a:pt x="1143705" y="1563257"/>
                </a:lnTo>
                <a:cubicBezTo>
                  <a:pt x="1253460" y="1546943"/>
                  <a:pt x="1385462" y="1441637"/>
                  <a:pt x="1447756" y="1315569"/>
                </a:cubicBezTo>
                <a:lnTo>
                  <a:pt x="1544160" y="1122757"/>
                </a:lnTo>
                <a:lnTo>
                  <a:pt x="1889740" y="249172"/>
                </a:lnTo>
                <a:cubicBezTo>
                  <a:pt x="1957965" y="112720"/>
                  <a:pt x="2107764" y="0"/>
                  <a:pt x="2221969"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5" name="Freeform: Shape 14">
            <a:extLst>
              <a:ext uri="{FF2B5EF4-FFF2-40B4-BE49-F238E27FC236}">
                <a16:creationId xmlns="" xmlns:a16="http://schemas.microsoft.com/office/drawing/2014/main" id="{093B62BF-22F3-45B8-A917-47DBD9B866BD}"/>
              </a:ext>
            </a:extLst>
          </p:cNvPr>
          <p:cNvSpPr/>
          <p:nvPr userDrawn="1"/>
        </p:nvSpPr>
        <p:spPr>
          <a:xfrm flipH="1">
            <a:off x="1" y="2993928"/>
            <a:ext cx="1648513" cy="1279216"/>
          </a:xfrm>
          <a:custGeom>
            <a:avLst/>
            <a:gdLst>
              <a:gd name="connsiteX0" fmla="*/ 1648513 w 1648513"/>
              <a:gd name="connsiteY0" fmla="*/ 0 h 1279216"/>
              <a:gd name="connsiteX1" fmla="*/ 795702 w 1648513"/>
              <a:gd name="connsiteY1" fmla="*/ 0 h 1279216"/>
              <a:gd name="connsiteX2" fmla="*/ 383848 w 1648513"/>
              <a:gd name="connsiteY2" fmla="*/ 308891 h 1279216"/>
              <a:gd name="connsiteX3" fmla="*/ 0 w 1648513"/>
              <a:gd name="connsiteY3" fmla="*/ 1279216 h 1279216"/>
              <a:gd name="connsiteX4" fmla="*/ 1648513 w 1648513"/>
              <a:gd name="connsiteY4" fmla="*/ 1279216 h 127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513" h="1279216">
                <a:moveTo>
                  <a:pt x="1648513" y="0"/>
                </a:moveTo>
                <a:lnTo>
                  <a:pt x="795702" y="0"/>
                </a:lnTo>
                <a:cubicBezTo>
                  <a:pt x="654126" y="0"/>
                  <a:pt x="468425" y="139736"/>
                  <a:pt x="383848" y="308891"/>
                </a:cubicBezTo>
                <a:lnTo>
                  <a:pt x="0" y="1279216"/>
                </a:lnTo>
                <a:lnTo>
                  <a:pt x="1648513" y="1279216"/>
                </a:lnTo>
                <a:close/>
              </a:path>
            </a:pathLst>
          </a:custGeom>
          <a:solidFill>
            <a:srgbClr val="FAFAFA"/>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 xmlns:a16="http://schemas.microsoft.com/office/drawing/2014/main" id="{0E2E8790-5F4C-4C53-AA9E-831007DC3950}"/>
              </a:ext>
            </a:extLst>
          </p:cNvPr>
          <p:cNvSpPr/>
          <p:nvPr userDrawn="1"/>
        </p:nvSpPr>
        <p:spPr>
          <a:xfrm>
            <a:off x="10543487" y="2993928"/>
            <a:ext cx="1648513" cy="1279216"/>
          </a:xfrm>
          <a:custGeom>
            <a:avLst/>
            <a:gdLst>
              <a:gd name="connsiteX0" fmla="*/ 1648513 w 1648513"/>
              <a:gd name="connsiteY0" fmla="*/ 0 h 1279216"/>
              <a:gd name="connsiteX1" fmla="*/ 795702 w 1648513"/>
              <a:gd name="connsiteY1" fmla="*/ 0 h 1279216"/>
              <a:gd name="connsiteX2" fmla="*/ 383848 w 1648513"/>
              <a:gd name="connsiteY2" fmla="*/ 308891 h 1279216"/>
              <a:gd name="connsiteX3" fmla="*/ 0 w 1648513"/>
              <a:gd name="connsiteY3" fmla="*/ 1279216 h 1279216"/>
              <a:gd name="connsiteX4" fmla="*/ 1648513 w 1648513"/>
              <a:gd name="connsiteY4" fmla="*/ 1279216 h 127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513" h="1279216">
                <a:moveTo>
                  <a:pt x="1648513" y="0"/>
                </a:moveTo>
                <a:lnTo>
                  <a:pt x="795702" y="0"/>
                </a:lnTo>
                <a:cubicBezTo>
                  <a:pt x="654126" y="0"/>
                  <a:pt x="468425" y="139736"/>
                  <a:pt x="383848" y="308891"/>
                </a:cubicBezTo>
                <a:lnTo>
                  <a:pt x="0" y="1279216"/>
                </a:lnTo>
                <a:lnTo>
                  <a:pt x="1648513" y="1279216"/>
                </a:lnTo>
                <a:close/>
              </a:path>
            </a:pathLst>
          </a:custGeom>
          <a:solidFill>
            <a:srgbClr val="FAFAFA"/>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951892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55683091-251C-412E-B6CC-38F4FE98FE8D}"/>
              </a:ext>
            </a:extLst>
          </p:cNvPr>
          <p:cNvSpPr>
            <a:spLocks noGrp="1"/>
          </p:cNvSpPr>
          <p:nvPr>
            <p:ph type="pic" sz="quarter" idx="11"/>
          </p:nvPr>
        </p:nvSpPr>
        <p:spPr>
          <a:xfrm>
            <a:off x="5880295" y="0"/>
            <a:ext cx="6311705" cy="6857999"/>
          </a:xfrm>
          <a:custGeom>
            <a:avLst/>
            <a:gdLst>
              <a:gd name="connsiteX0" fmla="*/ 0 w 4843751"/>
              <a:gd name="connsiteY0" fmla="*/ 0 h 4780098"/>
              <a:gd name="connsiteX1" fmla="*/ 4843751 w 4843751"/>
              <a:gd name="connsiteY1" fmla="*/ 0 h 4780098"/>
              <a:gd name="connsiteX2" fmla="*/ 4843751 w 4843751"/>
              <a:gd name="connsiteY2" fmla="*/ 4780098 h 4780098"/>
              <a:gd name="connsiteX3" fmla="*/ 0 w 4843751"/>
              <a:gd name="connsiteY3" fmla="*/ 4780098 h 4780098"/>
            </a:gdLst>
            <a:ahLst/>
            <a:cxnLst>
              <a:cxn ang="0">
                <a:pos x="connsiteX0" y="connsiteY0"/>
              </a:cxn>
              <a:cxn ang="0">
                <a:pos x="connsiteX1" y="connsiteY1"/>
              </a:cxn>
              <a:cxn ang="0">
                <a:pos x="connsiteX2" y="connsiteY2"/>
              </a:cxn>
              <a:cxn ang="0">
                <a:pos x="connsiteX3" y="connsiteY3"/>
              </a:cxn>
            </a:cxnLst>
            <a:rect l="l" t="t" r="r" b="b"/>
            <a:pathLst>
              <a:path w="4843751" h="4780098">
                <a:moveTo>
                  <a:pt x="0" y="0"/>
                </a:moveTo>
                <a:lnTo>
                  <a:pt x="4843751" y="0"/>
                </a:lnTo>
                <a:lnTo>
                  <a:pt x="4843751" y="4780098"/>
                </a:lnTo>
                <a:lnTo>
                  <a:pt x="0" y="4780098"/>
                </a:lnTo>
                <a:close/>
              </a:path>
            </a:pathLst>
          </a:custGeom>
          <a:pattFill prst="pct20">
            <a:fgClr>
              <a:schemeClr val="accent1"/>
            </a:fgClr>
            <a:bgClr>
              <a:schemeClr val="bg1"/>
            </a:bgClr>
          </a:pattFill>
        </p:spPr>
        <p:txBody>
          <a:bodyPr wrap="square">
            <a:noAutofit/>
          </a:bodyPr>
          <a:lstStyle>
            <a:lvl1pPr>
              <a:defRPr sz="1200" b="1"/>
            </a:lvl1pPr>
          </a:lstStyle>
          <a:p>
            <a:endParaRPr lang="en-US"/>
          </a:p>
        </p:txBody>
      </p:sp>
    </p:spTree>
    <p:extLst>
      <p:ext uri="{BB962C8B-B14F-4D97-AF65-F5344CB8AC3E}">
        <p14:creationId xmlns:p14="http://schemas.microsoft.com/office/powerpoint/2010/main" val="88244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6">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2DC69837-E815-4AE5-8838-DC0D516E6598}"/>
              </a:ext>
            </a:extLst>
          </p:cNvPr>
          <p:cNvSpPr>
            <a:spLocks noGrp="1"/>
          </p:cNvSpPr>
          <p:nvPr>
            <p:ph type="pic" sz="quarter" idx="11"/>
          </p:nvPr>
        </p:nvSpPr>
        <p:spPr>
          <a:xfrm>
            <a:off x="0" y="-1"/>
            <a:ext cx="7077075" cy="6857999"/>
          </a:xfrm>
          <a:custGeom>
            <a:avLst/>
            <a:gdLst>
              <a:gd name="connsiteX0" fmla="*/ 0 w 4843751"/>
              <a:gd name="connsiteY0" fmla="*/ 0 h 4780098"/>
              <a:gd name="connsiteX1" fmla="*/ 4843751 w 4843751"/>
              <a:gd name="connsiteY1" fmla="*/ 0 h 4780098"/>
              <a:gd name="connsiteX2" fmla="*/ 4843751 w 4843751"/>
              <a:gd name="connsiteY2" fmla="*/ 4780098 h 4780098"/>
              <a:gd name="connsiteX3" fmla="*/ 0 w 4843751"/>
              <a:gd name="connsiteY3" fmla="*/ 4780098 h 4780098"/>
            </a:gdLst>
            <a:ahLst/>
            <a:cxnLst>
              <a:cxn ang="0">
                <a:pos x="connsiteX0" y="connsiteY0"/>
              </a:cxn>
              <a:cxn ang="0">
                <a:pos x="connsiteX1" y="connsiteY1"/>
              </a:cxn>
              <a:cxn ang="0">
                <a:pos x="connsiteX2" y="connsiteY2"/>
              </a:cxn>
              <a:cxn ang="0">
                <a:pos x="connsiteX3" y="connsiteY3"/>
              </a:cxn>
            </a:cxnLst>
            <a:rect l="l" t="t" r="r" b="b"/>
            <a:pathLst>
              <a:path w="4843751" h="4780098">
                <a:moveTo>
                  <a:pt x="0" y="0"/>
                </a:moveTo>
                <a:lnTo>
                  <a:pt x="4843751" y="0"/>
                </a:lnTo>
                <a:lnTo>
                  <a:pt x="4843751" y="4780098"/>
                </a:lnTo>
                <a:lnTo>
                  <a:pt x="0" y="478009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9" name="Picture Placeholder 8">
            <a:extLst>
              <a:ext uri="{FF2B5EF4-FFF2-40B4-BE49-F238E27FC236}">
                <a16:creationId xmlns="" xmlns:a16="http://schemas.microsoft.com/office/drawing/2014/main" id="{9E8A21A8-B4AE-43F1-BA9E-6F37D73B4994}"/>
              </a:ext>
            </a:extLst>
          </p:cNvPr>
          <p:cNvSpPr>
            <a:spLocks noGrp="1"/>
          </p:cNvSpPr>
          <p:nvPr>
            <p:ph type="pic" sz="quarter" idx="12"/>
          </p:nvPr>
        </p:nvSpPr>
        <p:spPr>
          <a:xfrm>
            <a:off x="7761157" y="-1"/>
            <a:ext cx="4430843" cy="3429001"/>
          </a:xfrm>
          <a:custGeom>
            <a:avLst/>
            <a:gdLst>
              <a:gd name="connsiteX0" fmla="*/ 0 w 4843751"/>
              <a:gd name="connsiteY0" fmla="*/ 0 h 4780098"/>
              <a:gd name="connsiteX1" fmla="*/ 4843751 w 4843751"/>
              <a:gd name="connsiteY1" fmla="*/ 0 h 4780098"/>
              <a:gd name="connsiteX2" fmla="*/ 4843751 w 4843751"/>
              <a:gd name="connsiteY2" fmla="*/ 4780098 h 4780098"/>
              <a:gd name="connsiteX3" fmla="*/ 0 w 4843751"/>
              <a:gd name="connsiteY3" fmla="*/ 4780098 h 4780098"/>
            </a:gdLst>
            <a:ahLst/>
            <a:cxnLst>
              <a:cxn ang="0">
                <a:pos x="connsiteX0" y="connsiteY0"/>
              </a:cxn>
              <a:cxn ang="0">
                <a:pos x="connsiteX1" y="connsiteY1"/>
              </a:cxn>
              <a:cxn ang="0">
                <a:pos x="connsiteX2" y="connsiteY2"/>
              </a:cxn>
              <a:cxn ang="0">
                <a:pos x="connsiteX3" y="connsiteY3"/>
              </a:cxn>
            </a:cxnLst>
            <a:rect l="l" t="t" r="r" b="b"/>
            <a:pathLst>
              <a:path w="4843751" h="4780098">
                <a:moveTo>
                  <a:pt x="0" y="0"/>
                </a:moveTo>
                <a:lnTo>
                  <a:pt x="4843751" y="0"/>
                </a:lnTo>
                <a:lnTo>
                  <a:pt x="4843751" y="4780098"/>
                </a:lnTo>
                <a:lnTo>
                  <a:pt x="0" y="478009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137809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out us 8">
    <p:spTree>
      <p:nvGrpSpPr>
        <p:cNvPr id="1" name=""/>
        <p:cNvGrpSpPr/>
        <p:nvPr/>
      </p:nvGrpSpPr>
      <p:grpSpPr>
        <a:xfrm>
          <a:off x="0" y="0"/>
          <a:ext cx="0" cy="0"/>
          <a:chOff x="0" y="0"/>
          <a:chExt cx="0" cy="0"/>
        </a:xfrm>
      </p:grpSpPr>
      <p:sp>
        <p:nvSpPr>
          <p:cNvPr id="6" name="Freeform: Shape 5">
            <a:extLst>
              <a:ext uri="{FF2B5EF4-FFF2-40B4-BE49-F238E27FC236}">
                <a16:creationId xmlns="" xmlns:a16="http://schemas.microsoft.com/office/drawing/2014/main" id="{112F1029-E7A4-430B-AE92-BD7265BE9B36}"/>
              </a:ext>
            </a:extLst>
          </p:cNvPr>
          <p:cNvSpPr/>
          <p:nvPr userDrawn="1"/>
        </p:nvSpPr>
        <p:spPr>
          <a:xfrm rot="10800000">
            <a:off x="-7095" y="843249"/>
            <a:ext cx="12199094" cy="3013521"/>
          </a:xfrm>
          <a:custGeom>
            <a:avLst/>
            <a:gdLst>
              <a:gd name="connsiteX0" fmla="*/ 10952849 w 12199094"/>
              <a:gd name="connsiteY0" fmla="*/ 3013521 h 3013521"/>
              <a:gd name="connsiteX1" fmla="*/ 5319276 w 12199094"/>
              <a:gd name="connsiteY1" fmla="*/ 3013521 h 3013521"/>
              <a:gd name="connsiteX2" fmla="*/ 4607725 w 12199094"/>
              <a:gd name="connsiteY2" fmla="*/ 3013521 h 3013521"/>
              <a:gd name="connsiteX3" fmla="*/ 4361348 w 12199094"/>
              <a:gd name="connsiteY3" fmla="*/ 2914235 h 3013521"/>
              <a:gd name="connsiteX4" fmla="*/ 4315381 w 12199094"/>
              <a:gd name="connsiteY4" fmla="*/ 2866430 h 3013521"/>
              <a:gd name="connsiteX5" fmla="*/ 4230804 w 12199094"/>
              <a:gd name="connsiteY5" fmla="*/ 2752435 h 3013521"/>
              <a:gd name="connsiteX6" fmla="*/ 4146227 w 12199094"/>
              <a:gd name="connsiteY6" fmla="*/ 2638440 h 3013521"/>
              <a:gd name="connsiteX7" fmla="*/ 3852046 w 12199094"/>
              <a:gd name="connsiteY7" fmla="*/ 2491349 h 3013521"/>
              <a:gd name="connsiteX8" fmla="*/ 3526608 w 12199094"/>
              <a:gd name="connsiteY8" fmla="*/ 2491349 h 3013521"/>
              <a:gd name="connsiteX9" fmla="*/ 2530069 w 12199094"/>
              <a:gd name="connsiteY9" fmla="*/ 2491349 h 3013521"/>
              <a:gd name="connsiteX10" fmla="*/ 1533529 w 12199094"/>
              <a:gd name="connsiteY10" fmla="*/ 2491349 h 3013521"/>
              <a:gd name="connsiteX11" fmla="*/ 536990 w 12199094"/>
              <a:gd name="connsiteY11" fmla="*/ 2491349 h 3013521"/>
              <a:gd name="connsiteX12" fmla="*/ 0 w 12199094"/>
              <a:gd name="connsiteY12" fmla="*/ 2491349 h 3013521"/>
              <a:gd name="connsiteX13" fmla="*/ 0 w 12199094"/>
              <a:gd name="connsiteY13" fmla="*/ 1937919 h 3013521"/>
              <a:gd name="connsiteX14" fmla="*/ 748431 w 12199094"/>
              <a:gd name="connsiteY14" fmla="*/ 1937919 h 3013521"/>
              <a:gd name="connsiteX15" fmla="*/ 1744971 w 12199094"/>
              <a:gd name="connsiteY15" fmla="*/ 1937919 h 3013521"/>
              <a:gd name="connsiteX16" fmla="*/ 2741511 w 12199094"/>
              <a:gd name="connsiteY16" fmla="*/ 1937919 h 3013521"/>
              <a:gd name="connsiteX17" fmla="*/ 3738050 w 12199094"/>
              <a:gd name="connsiteY17" fmla="*/ 1937920 h 3013521"/>
              <a:gd name="connsiteX18" fmla="*/ 4734590 w 12199094"/>
              <a:gd name="connsiteY18" fmla="*/ 1937920 h 3013521"/>
              <a:gd name="connsiteX19" fmla="*/ 4815490 w 12199094"/>
              <a:gd name="connsiteY19" fmla="*/ 1937920 h 3013521"/>
              <a:gd name="connsiteX20" fmla="*/ 5192411 w 12199094"/>
              <a:gd name="connsiteY20" fmla="*/ 1630869 h 3013521"/>
              <a:gd name="connsiteX21" fmla="*/ 5311921 w 12199094"/>
              <a:gd name="connsiteY21" fmla="*/ 1391847 h 3013521"/>
              <a:gd name="connsiteX22" fmla="*/ 5740324 w 12199094"/>
              <a:gd name="connsiteY22" fmla="*/ 308891 h 3013521"/>
              <a:gd name="connsiteX23" fmla="*/ 6152178 w 12199094"/>
              <a:gd name="connsiteY23" fmla="*/ 0 h 3013521"/>
              <a:gd name="connsiteX24" fmla="*/ 10952849 w 12199094"/>
              <a:gd name="connsiteY24" fmla="*/ 0 h 3013521"/>
              <a:gd name="connsiteX25" fmla="*/ 10952849 w 12199094"/>
              <a:gd name="connsiteY25" fmla="*/ 1 h 3013521"/>
              <a:gd name="connsiteX26" fmla="*/ 12199094 w 12199094"/>
              <a:gd name="connsiteY26" fmla="*/ 1 h 3013521"/>
              <a:gd name="connsiteX27" fmla="*/ 12199094 w 12199094"/>
              <a:gd name="connsiteY27" fmla="*/ 3013520 h 3013521"/>
              <a:gd name="connsiteX28" fmla="*/ 10952849 w 12199094"/>
              <a:gd name="connsiteY28" fmla="*/ 3013520 h 301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9094" h="3013521">
                <a:moveTo>
                  <a:pt x="10952849" y="3013521"/>
                </a:moveTo>
                <a:lnTo>
                  <a:pt x="5319276" y="3013521"/>
                </a:lnTo>
                <a:lnTo>
                  <a:pt x="4607725" y="3013521"/>
                </a:lnTo>
                <a:cubicBezTo>
                  <a:pt x="4528663" y="3013521"/>
                  <a:pt x="4429377" y="2971232"/>
                  <a:pt x="4361348" y="2914235"/>
                </a:cubicBezTo>
                <a:cubicBezTo>
                  <a:pt x="4344800" y="2899526"/>
                  <a:pt x="4328253" y="2882977"/>
                  <a:pt x="4315381" y="2866430"/>
                </a:cubicBezTo>
                <a:lnTo>
                  <a:pt x="4230804" y="2752435"/>
                </a:lnTo>
                <a:lnTo>
                  <a:pt x="4146227" y="2638440"/>
                </a:lnTo>
                <a:cubicBezTo>
                  <a:pt x="4085553" y="2557540"/>
                  <a:pt x="3953172" y="2491349"/>
                  <a:pt x="3852046" y="2491349"/>
                </a:cubicBezTo>
                <a:lnTo>
                  <a:pt x="3526608" y="2491349"/>
                </a:lnTo>
                <a:lnTo>
                  <a:pt x="2530069" y="2491349"/>
                </a:lnTo>
                <a:lnTo>
                  <a:pt x="1533529" y="2491349"/>
                </a:lnTo>
                <a:lnTo>
                  <a:pt x="536990" y="2491349"/>
                </a:lnTo>
                <a:lnTo>
                  <a:pt x="0" y="2491349"/>
                </a:lnTo>
                <a:lnTo>
                  <a:pt x="0" y="1937919"/>
                </a:lnTo>
                <a:lnTo>
                  <a:pt x="748431" y="1937919"/>
                </a:lnTo>
                <a:lnTo>
                  <a:pt x="1744971" y="1937919"/>
                </a:lnTo>
                <a:lnTo>
                  <a:pt x="2741511" y="1937919"/>
                </a:lnTo>
                <a:lnTo>
                  <a:pt x="3738050" y="1937920"/>
                </a:lnTo>
                <a:lnTo>
                  <a:pt x="4734590" y="1937920"/>
                </a:lnTo>
                <a:lnTo>
                  <a:pt x="4815490" y="1937920"/>
                </a:lnTo>
                <a:cubicBezTo>
                  <a:pt x="4951549" y="1917696"/>
                  <a:pt x="5115188" y="1787152"/>
                  <a:pt x="5192411" y="1630869"/>
                </a:cubicBezTo>
                <a:lnTo>
                  <a:pt x="5311921" y="1391847"/>
                </a:lnTo>
                <a:lnTo>
                  <a:pt x="5740324" y="308891"/>
                </a:lnTo>
                <a:cubicBezTo>
                  <a:pt x="5824901" y="139736"/>
                  <a:pt x="6010602" y="0"/>
                  <a:pt x="6152178" y="0"/>
                </a:cubicBezTo>
                <a:lnTo>
                  <a:pt x="10952849" y="0"/>
                </a:lnTo>
                <a:lnTo>
                  <a:pt x="10952849" y="1"/>
                </a:lnTo>
                <a:lnTo>
                  <a:pt x="12199094" y="1"/>
                </a:lnTo>
                <a:lnTo>
                  <a:pt x="12199094" y="3013520"/>
                </a:lnTo>
                <a:lnTo>
                  <a:pt x="10952849" y="3013520"/>
                </a:lnTo>
                <a:close/>
              </a:path>
            </a:pathLst>
          </a:custGeom>
          <a:solidFill>
            <a:srgbClr val="FAFAFA"/>
          </a:solidFill>
          <a:ln w="9525" cap="flat">
            <a:noFill/>
            <a:prstDash val="solid"/>
            <a:miter/>
          </a:ln>
        </p:spPr>
        <p:txBody>
          <a:bodyPr wrap="square" rtlCol="0" anchor="ctr">
            <a:noAutofit/>
          </a:bodyPr>
          <a:lstStyle/>
          <a:p>
            <a:endParaRPr lang="en-US"/>
          </a:p>
        </p:txBody>
      </p:sp>
      <p:sp>
        <p:nvSpPr>
          <p:cNvPr id="9" name="Picture Placeholder 8">
            <a:extLst>
              <a:ext uri="{FF2B5EF4-FFF2-40B4-BE49-F238E27FC236}">
                <a16:creationId xmlns="" xmlns:a16="http://schemas.microsoft.com/office/drawing/2014/main" id="{B5EE5623-2C8D-4CE0-88B6-05D04453A11B}"/>
              </a:ext>
            </a:extLst>
          </p:cNvPr>
          <p:cNvSpPr>
            <a:spLocks noGrp="1"/>
          </p:cNvSpPr>
          <p:nvPr>
            <p:ph type="pic" sz="quarter" idx="11"/>
          </p:nvPr>
        </p:nvSpPr>
        <p:spPr>
          <a:xfrm>
            <a:off x="0" y="1832891"/>
            <a:ext cx="12190142" cy="3013521"/>
          </a:xfrm>
          <a:custGeom>
            <a:avLst/>
            <a:gdLst>
              <a:gd name="connsiteX0" fmla="*/ 7389471 w 12190142"/>
              <a:gd name="connsiteY0" fmla="*/ 0 h 3013521"/>
              <a:gd name="connsiteX1" fmla="*/ 12190142 w 12190142"/>
              <a:gd name="connsiteY1" fmla="*/ 0 h 3013521"/>
              <a:gd name="connsiteX2" fmla="*/ 12190142 w 12190142"/>
              <a:gd name="connsiteY2" fmla="*/ 2711985 h 3013521"/>
              <a:gd name="connsiteX3" fmla="*/ 12190142 w 12190142"/>
              <a:gd name="connsiteY3" fmla="*/ 3013521 h 3013521"/>
              <a:gd name="connsiteX4" fmla="*/ 6556569 w 12190142"/>
              <a:gd name="connsiteY4" fmla="*/ 3013521 h 3013521"/>
              <a:gd name="connsiteX5" fmla="*/ 5845018 w 12190142"/>
              <a:gd name="connsiteY5" fmla="*/ 3013521 h 3013521"/>
              <a:gd name="connsiteX6" fmla="*/ 5598641 w 12190142"/>
              <a:gd name="connsiteY6" fmla="*/ 2914235 h 3013521"/>
              <a:gd name="connsiteX7" fmla="*/ 5552674 w 12190142"/>
              <a:gd name="connsiteY7" fmla="*/ 2866430 h 3013521"/>
              <a:gd name="connsiteX8" fmla="*/ 5468097 w 12190142"/>
              <a:gd name="connsiteY8" fmla="*/ 2752435 h 3013521"/>
              <a:gd name="connsiteX9" fmla="*/ 5383520 w 12190142"/>
              <a:gd name="connsiteY9" fmla="*/ 2638440 h 3013521"/>
              <a:gd name="connsiteX10" fmla="*/ 5089339 w 12190142"/>
              <a:gd name="connsiteY10" fmla="*/ 2491349 h 3013521"/>
              <a:gd name="connsiteX11" fmla="*/ 4763901 w 12190142"/>
              <a:gd name="connsiteY11" fmla="*/ 2491349 h 3013521"/>
              <a:gd name="connsiteX12" fmla="*/ 3767362 w 12190142"/>
              <a:gd name="connsiteY12" fmla="*/ 2491349 h 3013521"/>
              <a:gd name="connsiteX13" fmla="*/ 2770823 w 12190142"/>
              <a:gd name="connsiteY13" fmla="*/ 2491349 h 3013521"/>
              <a:gd name="connsiteX14" fmla="*/ 1774283 w 12190142"/>
              <a:gd name="connsiteY14" fmla="*/ 2491349 h 3013521"/>
              <a:gd name="connsiteX15" fmla="*/ 777743 w 12190142"/>
              <a:gd name="connsiteY15" fmla="*/ 2491349 h 3013521"/>
              <a:gd name="connsiteX16" fmla="*/ 0 w 12190142"/>
              <a:gd name="connsiteY16" fmla="*/ 2491349 h 3013521"/>
              <a:gd name="connsiteX17" fmla="*/ 0 w 12190142"/>
              <a:gd name="connsiteY17" fmla="*/ 1937920 h 3013521"/>
              <a:gd name="connsiteX18" fmla="*/ 989185 w 12190142"/>
              <a:gd name="connsiteY18" fmla="*/ 1937920 h 3013521"/>
              <a:gd name="connsiteX19" fmla="*/ 1985725 w 12190142"/>
              <a:gd name="connsiteY19" fmla="*/ 1937920 h 3013521"/>
              <a:gd name="connsiteX20" fmla="*/ 2982264 w 12190142"/>
              <a:gd name="connsiteY20" fmla="*/ 1937920 h 3013521"/>
              <a:gd name="connsiteX21" fmla="*/ 3978804 w 12190142"/>
              <a:gd name="connsiteY21" fmla="*/ 1937920 h 3013521"/>
              <a:gd name="connsiteX22" fmla="*/ 4975343 w 12190142"/>
              <a:gd name="connsiteY22" fmla="*/ 1937920 h 3013521"/>
              <a:gd name="connsiteX23" fmla="*/ 5971883 w 12190142"/>
              <a:gd name="connsiteY23" fmla="*/ 1937920 h 3013521"/>
              <a:gd name="connsiteX24" fmla="*/ 6052783 w 12190142"/>
              <a:gd name="connsiteY24" fmla="*/ 1937920 h 3013521"/>
              <a:gd name="connsiteX25" fmla="*/ 6429704 w 12190142"/>
              <a:gd name="connsiteY25" fmla="*/ 1630869 h 3013521"/>
              <a:gd name="connsiteX26" fmla="*/ 6549214 w 12190142"/>
              <a:gd name="connsiteY26" fmla="*/ 1391847 h 3013521"/>
              <a:gd name="connsiteX27" fmla="*/ 6977617 w 12190142"/>
              <a:gd name="connsiteY27" fmla="*/ 308891 h 3013521"/>
              <a:gd name="connsiteX28" fmla="*/ 7389471 w 12190142"/>
              <a:gd name="connsiteY28" fmla="*/ 0 h 301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0142" h="3013521">
                <a:moveTo>
                  <a:pt x="7389471" y="0"/>
                </a:moveTo>
                <a:lnTo>
                  <a:pt x="12190142" y="0"/>
                </a:lnTo>
                <a:lnTo>
                  <a:pt x="12190142" y="2711985"/>
                </a:lnTo>
                <a:lnTo>
                  <a:pt x="12190142" y="3013521"/>
                </a:lnTo>
                <a:lnTo>
                  <a:pt x="6556569" y="3013521"/>
                </a:lnTo>
                <a:lnTo>
                  <a:pt x="5845018" y="3013521"/>
                </a:lnTo>
                <a:cubicBezTo>
                  <a:pt x="5765956" y="3013521"/>
                  <a:pt x="5666670" y="2971232"/>
                  <a:pt x="5598641" y="2914235"/>
                </a:cubicBezTo>
                <a:cubicBezTo>
                  <a:pt x="5582093" y="2899526"/>
                  <a:pt x="5565546" y="2882977"/>
                  <a:pt x="5552674" y="2866430"/>
                </a:cubicBezTo>
                <a:lnTo>
                  <a:pt x="5468097" y="2752435"/>
                </a:lnTo>
                <a:lnTo>
                  <a:pt x="5383520" y="2638440"/>
                </a:lnTo>
                <a:cubicBezTo>
                  <a:pt x="5322846" y="2557540"/>
                  <a:pt x="5190465" y="2491349"/>
                  <a:pt x="5089339" y="2491349"/>
                </a:cubicBezTo>
                <a:lnTo>
                  <a:pt x="4763901" y="2491349"/>
                </a:lnTo>
                <a:lnTo>
                  <a:pt x="3767362" y="2491349"/>
                </a:lnTo>
                <a:lnTo>
                  <a:pt x="2770823" y="2491349"/>
                </a:lnTo>
                <a:lnTo>
                  <a:pt x="1774283" y="2491349"/>
                </a:lnTo>
                <a:lnTo>
                  <a:pt x="777743" y="2491349"/>
                </a:lnTo>
                <a:lnTo>
                  <a:pt x="0" y="2491349"/>
                </a:lnTo>
                <a:lnTo>
                  <a:pt x="0" y="1937920"/>
                </a:lnTo>
                <a:lnTo>
                  <a:pt x="989185" y="1937920"/>
                </a:lnTo>
                <a:lnTo>
                  <a:pt x="1985725" y="1937920"/>
                </a:lnTo>
                <a:lnTo>
                  <a:pt x="2982264" y="1937920"/>
                </a:lnTo>
                <a:lnTo>
                  <a:pt x="3978804" y="1937920"/>
                </a:lnTo>
                <a:lnTo>
                  <a:pt x="4975343" y="1937920"/>
                </a:lnTo>
                <a:lnTo>
                  <a:pt x="5971883" y="1937920"/>
                </a:lnTo>
                <a:lnTo>
                  <a:pt x="6052783" y="1937920"/>
                </a:lnTo>
                <a:cubicBezTo>
                  <a:pt x="6188842" y="1917696"/>
                  <a:pt x="6352481" y="1787152"/>
                  <a:pt x="6429704" y="1630869"/>
                </a:cubicBezTo>
                <a:lnTo>
                  <a:pt x="6549214" y="1391847"/>
                </a:lnTo>
                <a:lnTo>
                  <a:pt x="6977617" y="308891"/>
                </a:lnTo>
                <a:cubicBezTo>
                  <a:pt x="7062194" y="139736"/>
                  <a:pt x="7247895" y="0"/>
                  <a:pt x="7389471"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64649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5" name="Freeform: Shape 4">
            <a:extLst>
              <a:ext uri="{FF2B5EF4-FFF2-40B4-BE49-F238E27FC236}">
                <a16:creationId xmlns="" xmlns:a16="http://schemas.microsoft.com/office/drawing/2014/main" id="{2849F84F-BAA4-4041-8DCD-FEE8EA66562D}"/>
              </a:ext>
            </a:extLst>
          </p:cNvPr>
          <p:cNvSpPr/>
          <p:nvPr userDrawn="1"/>
        </p:nvSpPr>
        <p:spPr>
          <a:xfrm rot="16200000">
            <a:off x="-1242934" y="1242935"/>
            <a:ext cx="6858000" cy="4372130"/>
          </a:xfrm>
          <a:custGeom>
            <a:avLst/>
            <a:gdLst>
              <a:gd name="connsiteX0" fmla="*/ 6858000 w 6858000"/>
              <a:gd name="connsiteY0" fmla="*/ 2364521 h 4372130"/>
              <a:gd name="connsiteX1" fmla="*/ 6858000 w 6858000"/>
              <a:gd name="connsiteY1" fmla="*/ 2349649 h 4372130"/>
              <a:gd name="connsiteX2" fmla="*/ 6858000 w 6858000"/>
              <a:gd name="connsiteY2" fmla="*/ 227318 h 4372130"/>
              <a:gd name="connsiteX3" fmla="*/ 6630685 w 6858000"/>
              <a:gd name="connsiteY3" fmla="*/ 0 h 4372130"/>
              <a:gd name="connsiteX4" fmla="*/ 4886925 w 6858000"/>
              <a:gd name="connsiteY4" fmla="*/ 0 h 4372130"/>
              <a:gd name="connsiteX5" fmla="*/ 3197567 w 6858000"/>
              <a:gd name="connsiteY5" fmla="*/ 0 h 4372130"/>
              <a:gd name="connsiteX6" fmla="*/ 0 w 6858000"/>
              <a:gd name="connsiteY6" fmla="*/ 0 h 4372130"/>
              <a:gd name="connsiteX7" fmla="*/ 0 w 6858000"/>
              <a:gd name="connsiteY7" fmla="*/ 4372130 h 4372130"/>
              <a:gd name="connsiteX8" fmla="*/ 3197567 w 6858000"/>
              <a:gd name="connsiteY8" fmla="*/ 4372130 h 4372130"/>
              <a:gd name="connsiteX9" fmla="*/ 4886925 w 6858000"/>
              <a:gd name="connsiteY9" fmla="*/ 4372130 h 4372130"/>
              <a:gd name="connsiteX10" fmla="*/ 5619445 w 6858000"/>
              <a:gd name="connsiteY10" fmla="*/ 4372130 h 4372130"/>
              <a:gd name="connsiteX11" fmla="*/ 5948734 w 6858000"/>
              <a:gd name="connsiteY11" fmla="*/ 4372130 h 4372130"/>
              <a:gd name="connsiteX12" fmla="*/ 6176051 w 6858000"/>
              <a:gd name="connsiteY12" fmla="*/ 4144816 h 4372130"/>
              <a:gd name="connsiteX13" fmla="*/ 6176051 w 6858000"/>
              <a:gd name="connsiteY13" fmla="*/ 3768785 h 4372130"/>
              <a:gd name="connsiteX14" fmla="*/ 6176051 w 6858000"/>
              <a:gd name="connsiteY14" fmla="*/ 3343893 h 4372130"/>
              <a:gd name="connsiteX15" fmla="*/ 6369375 w 6858000"/>
              <a:gd name="connsiteY15" fmla="*/ 2959367 h 4372130"/>
              <a:gd name="connsiteX16" fmla="*/ 6518088 w 6858000"/>
              <a:gd name="connsiteY16" fmla="*/ 2848896 h 4372130"/>
              <a:gd name="connsiteX17" fmla="*/ 6666799 w 6858000"/>
              <a:gd name="connsiteY17" fmla="*/ 2738424 h 4372130"/>
              <a:gd name="connsiteX18" fmla="*/ 6728409 w 6858000"/>
              <a:gd name="connsiteY18" fmla="*/ 2678940 h 4372130"/>
              <a:gd name="connsiteX19" fmla="*/ 6853750 w 6858000"/>
              <a:gd name="connsiteY19" fmla="*/ 2407009 h 4372130"/>
              <a:gd name="connsiteX20" fmla="*/ 6855876 w 6858000"/>
              <a:gd name="connsiteY20" fmla="*/ 2387888 h 437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0" h="4372130">
                <a:moveTo>
                  <a:pt x="6858000" y="2364521"/>
                </a:moveTo>
                <a:cubicBezTo>
                  <a:pt x="6858000" y="2358146"/>
                  <a:pt x="6858000" y="2353896"/>
                  <a:pt x="6858000" y="2349649"/>
                </a:cubicBezTo>
                <a:lnTo>
                  <a:pt x="6858000" y="227318"/>
                </a:lnTo>
                <a:cubicBezTo>
                  <a:pt x="6858000" y="101975"/>
                  <a:pt x="6756027" y="0"/>
                  <a:pt x="6630685" y="0"/>
                </a:cubicBezTo>
                <a:lnTo>
                  <a:pt x="4886925" y="0"/>
                </a:lnTo>
                <a:lnTo>
                  <a:pt x="3197567" y="0"/>
                </a:lnTo>
                <a:lnTo>
                  <a:pt x="0" y="0"/>
                </a:lnTo>
                <a:lnTo>
                  <a:pt x="0" y="4372130"/>
                </a:lnTo>
                <a:lnTo>
                  <a:pt x="3197567" y="4372130"/>
                </a:lnTo>
                <a:lnTo>
                  <a:pt x="4886925" y="4372130"/>
                </a:lnTo>
                <a:lnTo>
                  <a:pt x="5619445" y="4372130"/>
                </a:lnTo>
                <a:lnTo>
                  <a:pt x="5948734" y="4372130"/>
                </a:lnTo>
                <a:cubicBezTo>
                  <a:pt x="6074078" y="4372130"/>
                  <a:pt x="6176051" y="4270157"/>
                  <a:pt x="6176051" y="4144816"/>
                </a:cubicBezTo>
                <a:lnTo>
                  <a:pt x="6176051" y="3768785"/>
                </a:lnTo>
                <a:lnTo>
                  <a:pt x="6176051" y="3343893"/>
                </a:lnTo>
                <a:cubicBezTo>
                  <a:pt x="6176051" y="3212177"/>
                  <a:pt x="6263153" y="3037971"/>
                  <a:pt x="6369375" y="2959367"/>
                </a:cubicBezTo>
                <a:lnTo>
                  <a:pt x="6518088" y="2848896"/>
                </a:lnTo>
                <a:lnTo>
                  <a:pt x="6666799" y="2738424"/>
                </a:lnTo>
                <a:cubicBezTo>
                  <a:pt x="6688044" y="2721429"/>
                  <a:pt x="6709289" y="2700185"/>
                  <a:pt x="6728409" y="2678940"/>
                </a:cubicBezTo>
                <a:cubicBezTo>
                  <a:pt x="6790017" y="2604583"/>
                  <a:pt x="6841004" y="2500485"/>
                  <a:pt x="6853750" y="2407009"/>
                </a:cubicBezTo>
                <a:cubicBezTo>
                  <a:pt x="6855876" y="2400636"/>
                  <a:pt x="6855876" y="2394263"/>
                  <a:pt x="6855876" y="2387888"/>
                </a:cubicBezTo>
                <a:close/>
              </a:path>
            </a:pathLst>
          </a:cu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 xmlns:a16="http://schemas.microsoft.com/office/drawing/2014/main" id="{30F0BB07-519C-47F5-A5BB-D62AFFA30BAD}"/>
              </a:ext>
            </a:extLst>
          </p:cNvPr>
          <p:cNvSpPr>
            <a:spLocks noGrp="1"/>
          </p:cNvSpPr>
          <p:nvPr>
            <p:ph type="pic" sz="quarter" idx="11"/>
          </p:nvPr>
        </p:nvSpPr>
        <p:spPr>
          <a:xfrm>
            <a:off x="3886186" y="1822353"/>
            <a:ext cx="2289249" cy="2035629"/>
          </a:xfrm>
          <a:custGeom>
            <a:avLst/>
            <a:gdLst>
              <a:gd name="connsiteX0" fmla="*/ 119024 w 2289249"/>
              <a:gd name="connsiteY0" fmla="*/ 0 h 2035629"/>
              <a:gd name="connsiteX1" fmla="*/ 183541 w 2289249"/>
              <a:gd name="connsiteY1" fmla="*/ 0 h 2035629"/>
              <a:gd name="connsiteX2" fmla="*/ 275867 w 2289249"/>
              <a:gd name="connsiteY2" fmla="*/ 0 h 2035629"/>
              <a:gd name="connsiteX3" fmla="*/ 2170227 w 2289249"/>
              <a:gd name="connsiteY3" fmla="*/ 0 h 2035629"/>
              <a:gd name="connsiteX4" fmla="*/ 2289249 w 2289249"/>
              <a:gd name="connsiteY4" fmla="*/ 119024 h 2035629"/>
              <a:gd name="connsiteX5" fmla="*/ 2289249 w 2289249"/>
              <a:gd name="connsiteY5" fmla="*/ 1387121 h 2035629"/>
              <a:gd name="connsiteX6" fmla="*/ 2289249 w 2289249"/>
              <a:gd name="connsiteY6" fmla="*/ 1559537 h 2035629"/>
              <a:gd name="connsiteX7" fmla="*/ 2170227 w 2289249"/>
              <a:gd name="connsiteY7" fmla="*/ 1678560 h 2035629"/>
              <a:gd name="connsiteX8" fmla="*/ 1973338 w 2289249"/>
              <a:gd name="connsiteY8" fmla="*/ 1678560 h 2035629"/>
              <a:gd name="connsiteX9" fmla="*/ 1750864 w 2289249"/>
              <a:gd name="connsiteY9" fmla="*/ 1678560 h 2035629"/>
              <a:gd name="connsiteX10" fmla="*/ 1549526 w 2289249"/>
              <a:gd name="connsiteY10" fmla="*/ 1779785 h 2035629"/>
              <a:gd name="connsiteX11" fmla="*/ 1491683 w 2289249"/>
              <a:gd name="connsiteY11" fmla="*/ 1857651 h 2035629"/>
              <a:gd name="connsiteX12" fmla="*/ 1433840 w 2289249"/>
              <a:gd name="connsiteY12" fmla="*/ 1935516 h 2035629"/>
              <a:gd name="connsiteX13" fmla="*/ 1402694 w 2289249"/>
              <a:gd name="connsiteY13" fmla="*/ 1967775 h 2035629"/>
              <a:gd name="connsiteX14" fmla="*/ 1260311 w 2289249"/>
              <a:gd name="connsiteY14" fmla="*/ 2033404 h 2035629"/>
              <a:gd name="connsiteX15" fmla="*/ 1250299 w 2289249"/>
              <a:gd name="connsiteY15" fmla="*/ 2034517 h 2035629"/>
              <a:gd name="connsiteX16" fmla="*/ 1238064 w 2289249"/>
              <a:gd name="connsiteY16" fmla="*/ 2035629 h 2035629"/>
              <a:gd name="connsiteX17" fmla="*/ 1230277 w 2289249"/>
              <a:gd name="connsiteY17" fmla="*/ 2035629 h 2035629"/>
              <a:gd name="connsiteX18" fmla="*/ 119024 w 2289249"/>
              <a:gd name="connsiteY18" fmla="*/ 2035629 h 2035629"/>
              <a:gd name="connsiteX19" fmla="*/ 0 w 2289249"/>
              <a:gd name="connsiteY19" fmla="*/ 1916607 h 2035629"/>
              <a:gd name="connsiteX20" fmla="*/ 0 w 2289249"/>
              <a:gd name="connsiteY20" fmla="*/ 119024 h 2035629"/>
              <a:gd name="connsiteX21" fmla="*/ 119024 w 2289249"/>
              <a:gd name="connsiteY21" fmla="*/ 0 h 20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9249" h="2035629">
                <a:moveTo>
                  <a:pt x="119024" y="0"/>
                </a:moveTo>
                <a:lnTo>
                  <a:pt x="183541" y="0"/>
                </a:lnTo>
                <a:lnTo>
                  <a:pt x="275867" y="0"/>
                </a:lnTo>
                <a:lnTo>
                  <a:pt x="2170227" y="0"/>
                </a:lnTo>
                <a:cubicBezTo>
                  <a:pt x="2235856" y="0"/>
                  <a:pt x="2289249" y="53394"/>
                  <a:pt x="2289249" y="119024"/>
                </a:cubicBezTo>
                <a:lnTo>
                  <a:pt x="2289249" y="1387121"/>
                </a:lnTo>
                <a:lnTo>
                  <a:pt x="2289249" y="1559537"/>
                </a:lnTo>
                <a:cubicBezTo>
                  <a:pt x="2289249" y="1625167"/>
                  <a:pt x="2235856" y="1678560"/>
                  <a:pt x="2170227" y="1678560"/>
                </a:cubicBezTo>
                <a:lnTo>
                  <a:pt x="1973338" y="1678560"/>
                </a:lnTo>
                <a:lnTo>
                  <a:pt x="1750864" y="1678560"/>
                </a:lnTo>
                <a:cubicBezTo>
                  <a:pt x="1681897" y="1678560"/>
                  <a:pt x="1590683" y="1724167"/>
                  <a:pt x="1549526" y="1779785"/>
                </a:cubicBezTo>
                <a:lnTo>
                  <a:pt x="1491683" y="1857651"/>
                </a:lnTo>
                <a:lnTo>
                  <a:pt x="1433840" y="1935516"/>
                </a:lnTo>
                <a:cubicBezTo>
                  <a:pt x="1424941" y="1946640"/>
                  <a:pt x="1413818" y="1957764"/>
                  <a:pt x="1402694" y="1967775"/>
                </a:cubicBezTo>
                <a:cubicBezTo>
                  <a:pt x="1363761" y="2000033"/>
                  <a:pt x="1309255" y="2026730"/>
                  <a:pt x="1260311" y="2033404"/>
                </a:cubicBezTo>
                <a:cubicBezTo>
                  <a:pt x="1256974" y="2034517"/>
                  <a:pt x="1253637" y="2034517"/>
                  <a:pt x="1250299" y="2034517"/>
                </a:cubicBezTo>
                <a:lnTo>
                  <a:pt x="1238064" y="2035629"/>
                </a:lnTo>
                <a:cubicBezTo>
                  <a:pt x="1234726" y="2035629"/>
                  <a:pt x="1232502" y="2035629"/>
                  <a:pt x="1230277" y="2035629"/>
                </a:cubicBezTo>
                <a:lnTo>
                  <a:pt x="119024" y="2035629"/>
                </a:lnTo>
                <a:cubicBezTo>
                  <a:pt x="53394" y="2035629"/>
                  <a:pt x="0" y="1982236"/>
                  <a:pt x="0" y="1916607"/>
                </a:cubicBezTo>
                <a:lnTo>
                  <a:pt x="0" y="119024"/>
                </a:lnTo>
                <a:cubicBezTo>
                  <a:pt x="0" y="53394"/>
                  <a:pt x="53394" y="0"/>
                  <a:pt x="119024"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 xmlns:a16="http://schemas.microsoft.com/office/drawing/2014/main" id="{B105F3AB-5060-467B-AA85-66B651E208E0}"/>
              </a:ext>
            </a:extLst>
          </p:cNvPr>
          <p:cNvSpPr>
            <a:spLocks noGrp="1"/>
          </p:cNvSpPr>
          <p:nvPr>
            <p:ph type="pic" sz="quarter" idx="12"/>
          </p:nvPr>
        </p:nvSpPr>
        <p:spPr>
          <a:xfrm>
            <a:off x="6599827" y="1822353"/>
            <a:ext cx="2289249" cy="2035629"/>
          </a:xfrm>
          <a:custGeom>
            <a:avLst/>
            <a:gdLst>
              <a:gd name="connsiteX0" fmla="*/ 119024 w 2289249"/>
              <a:gd name="connsiteY0" fmla="*/ 0 h 2035629"/>
              <a:gd name="connsiteX1" fmla="*/ 183541 w 2289249"/>
              <a:gd name="connsiteY1" fmla="*/ 0 h 2035629"/>
              <a:gd name="connsiteX2" fmla="*/ 275867 w 2289249"/>
              <a:gd name="connsiteY2" fmla="*/ 0 h 2035629"/>
              <a:gd name="connsiteX3" fmla="*/ 2170227 w 2289249"/>
              <a:gd name="connsiteY3" fmla="*/ 0 h 2035629"/>
              <a:gd name="connsiteX4" fmla="*/ 2289249 w 2289249"/>
              <a:gd name="connsiteY4" fmla="*/ 119024 h 2035629"/>
              <a:gd name="connsiteX5" fmla="*/ 2289249 w 2289249"/>
              <a:gd name="connsiteY5" fmla="*/ 1387121 h 2035629"/>
              <a:gd name="connsiteX6" fmla="*/ 2289249 w 2289249"/>
              <a:gd name="connsiteY6" fmla="*/ 1559537 h 2035629"/>
              <a:gd name="connsiteX7" fmla="*/ 2170227 w 2289249"/>
              <a:gd name="connsiteY7" fmla="*/ 1678560 h 2035629"/>
              <a:gd name="connsiteX8" fmla="*/ 1973338 w 2289249"/>
              <a:gd name="connsiteY8" fmla="*/ 1678560 h 2035629"/>
              <a:gd name="connsiteX9" fmla="*/ 1750864 w 2289249"/>
              <a:gd name="connsiteY9" fmla="*/ 1678560 h 2035629"/>
              <a:gd name="connsiteX10" fmla="*/ 1549526 w 2289249"/>
              <a:gd name="connsiteY10" fmla="*/ 1779785 h 2035629"/>
              <a:gd name="connsiteX11" fmla="*/ 1491683 w 2289249"/>
              <a:gd name="connsiteY11" fmla="*/ 1857651 h 2035629"/>
              <a:gd name="connsiteX12" fmla="*/ 1433840 w 2289249"/>
              <a:gd name="connsiteY12" fmla="*/ 1935516 h 2035629"/>
              <a:gd name="connsiteX13" fmla="*/ 1402694 w 2289249"/>
              <a:gd name="connsiteY13" fmla="*/ 1967775 h 2035629"/>
              <a:gd name="connsiteX14" fmla="*/ 1260311 w 2289249"/>
              <a:gd name="connsiteY14" fmla="*/ 2033404 h 2035629"/>
              <a:gd name="connsiteX15" fmla="*/ 1250299 w 2289249"/>
              <a:gd name="connsiteY15" fmla="*/ 2034517 h 2035629"/>
              <a:gd name="connsiteX16" fmla="*/ 1238064 w 2289249"/>
              <a:gd name="connsiteY16" fmla="*/ 2035629 h 2035629"/>
              <a:gd name="connsiteX17" fmla="*/ 1230277 w 2289249"/>
              <a:gd name="connsiteY17" fmla="*/ 2035629 h 2035629"/>
              <a:gd name="connsiteX18" fmla="*/ 119024 w 2289249"/>
              <a:gd name="connsiteY18" fmla="*/ 2035629 h 2035629"/>
              <a:gd name="connsiteX19" fmla="*/ 0 w 2289249"/>
              <a:gd name="connsiteY19" fmla="*/ 1916607 h 2035629"/>
              <a:gd name="connsiteX20" fmla="*/ 0 w 2289249"/>
              <a:gd name="connsiteY20" fmla="*/ 119024 h 2035629"/>
              <a:gd name="connsiteX21" fmla="*/ 119024 w 2289249"/>
              <a:gd name="connsiteY21" fmla="*/ 0 h 20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9249" h="2035629">
                <a:moveTo>
                  <a:pt x="119024" y="0"/>
                </a:moveTo>
                <a:lnTo>
                  <a:pt x="183541" y="0"/>
                </a:lnTo>
                <a:lnTo>
                  <a:pt x="275867" y="0"/>
                </a:lnTo>
                <a:lnTo>
                  <a:pt x="2170227" y="0"/>
                </a:lnTo>
                <a:cubicBezTo>
                  <a:pt x="2235856" y="0"/>
                  <a:pt x="2289249" y="53394"/>
                  <a:pt x="2289249" y="119024"/>
                </a:cubicBezTo>
                <a:lnTo>
                  <a:pt x="2289249" y="1387121"/>
                </a:lnTo>
                <a:lnTo>
                  <a:pt x="2289249" y="1559537"/>
                </a:lnTo>
                <a:cubicBezTo>
                  <a:pt x="2289249" y="1625167"/>
                  <a:pt x="2235856" y="1678560"/>
                  <a:pt x="2170227" y="1678560"/>
                </a:cubicBezTo>
                <a:lnTo>
                  <a:pt x="1973338" y="1678560"/>
                </a:lnTo>
                <a:lnTo>
                  <a:pt x="1750864" y="1678560"/>
                </a:lnTo>
                <a:cubicBezTo>
                  <a:pt x="1681897" y="1678560"/>
                  <a:pt x="1590683" y="1724167"/>
                  <a:pt x="1549526" y="1779785"/>
                </a:cubicBezTo>
                <a:lnTo>
                  <a:pt x="1491683" y="1857651"/>
                </a:lnTo>
                <a:lnTo>
                  <a:pt x="1433840" y="1935516"/>
                </a:lnTo>
                <a:cubicBezTo>
                  <a:pt x="1424941" y="1946640"/>
                  <a:pt x="1413818" y="1957764"/>
                  <a:pt x="1402694" y="1967775"/>
                </a:cubicBezTo>
                <a:cubicBezTo>
                  <a:pt x="1363761" y="2000033"/>
                  <a:pt x="1309255" y="2026730"/>
                  <a:pt x="1260311" y="2033404"/>
                </a:cubicBezTo>
                <a:cubicBezTo>
                  <a:pt x="1256974" y="2034517"/>
                  <a:pt x="1253637" y="2034517"/>
                  <a:pt x="1250299" y="2034517"/>
                </a:cubicBezTo>
                <a:lnTo>
                  <a:pt x="1238064" y="2035629"/>
                </a:lnTo>
                <a:cubicBezTo>
                  <a:pt x="1234726" y="2035629"/>
                  <a:pt x="1232502" y="2035629"/>
                  <a:pt x="1230277" y="2035629"/>
                </a:cubicBezTo>
                <a:lnTo>
                  <a:pt x="119024" y="2035629"/>
                </a:lnTo>
                <a:cubicBezTo>
                  <a:pt x="53394" y="2035629"/>
                  <a:pt x="0" y="1982236"/>
                  <a:pt x="0" y="1916607"/>
                </a:cubicBezTo>
                <a:lnTo>
                  <a:pt x="0" y="119024"/>
                </a:lnTo>
                <a:cubicBezTo>
                  <a:pt x="0" y="53394"/>
                  <a:pt x="53394" y="0"/>
                  <a:pt x="119024"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 xmlns:a16="http://schemas.microsoft.com/office/drawing/2014/main" id="{A73C236E-F321-4796-8633-382E2669A1F3}"/>
              </a:ext>
            </a:extLst>
          </p:cNvPr>
          <p:cNvSpPr>
            <a:spLocks noGrp="1"/>
          </p:cNvSpPr>
          <p:nvPr>
            <p:ph type="pic" sz="quarter" idx="13"/>
          </p:nvPr>
        </p:nvSpPr>
        <p:spPr>
          <a:xfrm>
            <a:off x="9313468" y="1822353"/>
            <a:ext cx="2289249" cy="2035629"/>
          </a:xfrm>
          <a:custGeom>
            <a:avLst/>
            <a:gdLst>
              <a:gd name="connsiteX0" fmla="*/ 119024 w 2289249"/>
              <a:gd name="connsiteY0" fmla="*/ 0 h 2035629"/>
              <a:gd name="connsiteX1" fmla="*/ 183541 w 2289249"/>
              <a:gd name="connsiteY1" fmla="*/ 0 h 2035629"/>
              <a:gd name="connsiteX2" fmla="*/ 275867 w 2289249"/>
              <a:gd name="connsiteY2" fmla="*/ 0 h 2035629"/>
              <a:gd name="connsiteX3" fmla="*/ 2170227 w 2289249"/>
              <a:gd name="connsiteY3" fmla="*/ 0 h 2035629"/>
              <a:gd name="connsiteX4" fmla="*/ 2289249 w 2289249"/>
              <a:gd name="connsiteY4" fmla="*/ 119024 h 2035629"/>
              <a:gd name="connsiteX5" fmla="*/ 2289249 w 2289249"/>
              <a:gd name="connsiteY5" fmla="*/ 1387121 h 2035629"/>
              <a:gd name="connsiteX6" fmla="*/ 2289249 w 2289249"/>
              <a:gd name="connsiteY6" fmla="*/ 1559537 h 2035629"/>
              <a:gd name="connsiteX7" fmla="*/ 2170227 w 2289249"/>
              <a:gd name="connsiteY7" fmla="*/ 1678560 h 2035629"/>
              <a:gd name="connsiteX8" fmla="*/ 1973338 w 2289249"/>
              <a:gd name="connsiteY8" fmla="*/ 1678560 h 2035629"/>
              <a:gd name="connsiteX9" fmla="*/ 1750864 w 2289249"/>
              <a:gd name="connsiteY9" fmla="*/ 1678560 h 2035629"/>
              <a:gd name="connsiteX10" fmla="*/ 1549526 w 2289249"/>
              <a:gd name="connsiteY10" fmla="*/ 1779785 h 2035629"/>
              <a:gd name="connsiteX11" fmla="*/ 1491683 w 2289249"/>
              <a:gd name="connsiteY11" fmla="*/ 1857651 h 2035629"/>
              <a:gd name="connsiteX12" fmla="*/ 1433840 w 2289249"/>
              <a:gd name="connsiteY12" fmla="*/ 1935516 h 2035629"/>
              <a:gd name="connsiteX13" fmla="*/ 1402694 w 2289249"/>
              <a:gd name="connsiteY13" fmla="*/ 1967775 h 2035629"/>
              <a:gd name="connsiteX14" fmla="*/ 1260311 w 2289249"/>
              <a:gd name="connsiteY14" fmla="*/ 2033404 h 2035629"/>
              <a:gd name="connsiteX15" fmla="*/ 1250299 w 2289249"/>
              <a:gd name="connsiteY15" fmla="*/ 2034517 h 2035629"/>
              <a:gd name="connsiteX16" fmla="*/ 1238064 w 2289249"/>
              <a:gd name="connsiteY16" fmla="*/ 2035629 h 2035629"/>
              <a:gd name="connsiteX17" fmla="*/ 1230277 w 2289249"/>
              <a:gd name="connsiteY17" fmla="*/ 2035629 h 2035629"/>
              <a:gd name="connsiteX18" fmla="*/ 119024 w 2289249"/>
              <a:gd name="connsiteY18" fmla="*/ 2035629 h 2035629"/>
              <a:gd name="connsiteX19" fmla="*/ 0 w 2289249"/>
              <a:gd name="connsiteY19" fmla="*/ 1916607 h 2035629"/>
              <a:gd name="connsiteX20" fmla="*/ 0 w 2289249"/>
              <a:gd name="connsiteY20" fmla="*/ 119024 h 2035629"/>
              <a:gd name="connsiteX21" fmla="*/ 119024 w 2289249"/>
              <a:gd name="connsiteY21" fmla="*/ 0 h 20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9249" h="2035629">
                <a:moveTo>
                  <a:pt x="119024" y="0"/>
                </a:moveTo>
                <a:lnTo>
                  <a:pt x="183541" y="0"/>
                </a:lnTo>
                <a:lnTo>
                  <a:pt x="275867" y="0"/>
                </a:lnTo>
                <a:lnTo>
                  <a:pt x="2170227" y="0"/>
                </a:lnTo>
                <a:cubicBezTo>
                  <a:pt x="2235856" y="0"/>
                  <a:pt x="2289249" y="53394"/>
                  <a:pt x="2289249" y="119024"/>
                </a:cubicBezTo>
                <a:lnTo>
                  <a:pt x="2289249" y="1387121"/>
                </a:lnTo>
                <a:lnTo>
                  <a:pt x="2289249" y="1559537"/>
                </a:lnTo>
                <a:cubicBezTo>
                  <a:pt x="2289249" y="1625167"/>
                  <a:pt x="2235856" y="1678560"/>
                  <a:pt x="2170227" y="1678560"/>
                </a:cubicBezTo>
                <a:lnTo>
                  <a:pt x="1973338" y="1678560"/>
                </a:lnTo>
                <a:lnTo>
                  <a:pt x="1750864" y="1678560"/>
                </a:lnTo>
                <a:cubicBezTo>
                  <a:pt x="1681897" y="1678560"/>
                  <a:pt x="1590683" y="1724167"/>
                  <a:pt x="1549526" y="1779785"/>
                </a:cubicBezTo>
                <a:lnTo>
                  <a:pt x="1491683" y="1857651"/>
                </a:lnTo>
                <a:lnTo>
                  <a:pt x="1433840" y="1935516"/>
                </a:lnTo>
                <a:cubicBezTo>
                  <a:pt x="1424941" y="1946640"/>
                  <a:pt x="1413818" y="1957764"/>
                  <a:pt x="1402694" y="1967775"/>
                </a:cubicBezTo>
                <a:cubicBezTo>
                  <a:pt x="1363761" y="2000033"/>
                  <a:pt x="1309255" y="2026730"/>
                  <a:pt x="1260311" y="2033404"/>
                </a:cubicBezTo>
                <a:cubicBezTo>
                  <a:pt x="1256974" y="2034517"/>
                  <a:pt x="1253637" y="2034517"/>
                  <a:pt x="1250299" y="2034517"/>
                </a:cubicBezTo>
                <a:lnTo>
                  <a:pt x="1238064" y="2035629"/>
                </a:lnTo>
                <a:cubicBezTo>
                  <a:pt x="1234726" y="2035629"/>
                  <a:pt x="1232502" y="2035629"/>
                  <a:pt x="1230277" y="2035629"/>
                </a:cubicBezTo>
                <a:lnTo>
                  <a:pt x="119024" y="2035629"/>
                </a:lnTo>
                <a:cubicBezTo>
                  <a:pt x="53394" y="2035629"/>
                  <a:pt x="0" y="1982236"/>
                  <a:pt x="0" y="1916607"/>
                </a:cubicBezTo>
                <a:lnTo>
                  <a:pt x="0" y="119024"/>
                </a:lnTo>
                <a:cubicBezTo>
                  <a:pt x="0" y="53394"/>
                  <a:pt x="53394" y="0"/>
                  <a:pt x="119024"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877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2">
    <p:bg>
      <p:bgPr>
        <a:solidFill>
          <a:srgbClr val="FAFAFA"/>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72B8FB0E-C67F-41D8-AD26-C8DB6AEAF9DB}"/>
              </a:ext>
            </a:extLst>
          </p:cNvPr>
          <p:cNvSpPr>
            <a:spLocks noGrp="1"/>
          </p:cNvSpPr>
          <p:nvPr>
            <p:ph type="pic" sz="quarter" idx="15"/>
          </p:nvPr>
        </p:nvSpPr>
        <p:spPr>
          <a:xfrm>
            <a:off x="465138" y="4428838"/>
            <a:ext cx="1373610" cy="1544749"/>
          </a:xfrm>
          <a:custGeom>
            <a:avLst/>
            <a:gdLst>
              <a:gd name="connsiteX0" fmla="*/ 80315 w 1373610"/>
              <a:gd name="connsiteY0" fmla="*/ 0 h 1544749"/>
              <a:gd name="connsiteX1" fmla="*/ 936007 w 1373610"/>
              <a:gd name="connsiteY1" fmla="*/ 0 h 1544749"/>
              <a:gd name="connsiteX2" fmla="*/ 1052350 w 1373610"/>
              <a:gd name="connsiteY2" fmla="*/ 0 h 1544749"/>
              <a:gd name="connsiteX3" fmla="*/ 1132666 w 1373610"/>
              <a:gd name="connsiteY3" fmla="*/ 80315 h 1544749"/>
              <a:gd name="connsiteX4" fmla="*/ 1132666 w 1373610"/>
              <a:gd name="connsiteY4" fmla="*/ 213172 h 1544749"/>
              <a:gd name="connsiteX5" fmla="*/ 1132666 w 1373610"/>
              <a:gd name="connsiteY5" fmla="*/ 363294 h 1544749"/>
              <a:gd name="connsiteX6" fmla="*/ 1200971 w 1373610"/>
              <a:gd name="connsiteY6" fmla="*/ 499153 h 1544749"/>
              <a:gd name="connsiteX7" fmla="*/ 1253513 w 1373610"/>
              <a:gd name="connsiteY7" fmla="*/ 538185 h 1544749"/>
              <a:gd name="connsiteX8" fmla="*/ 1306055 w 1373610"/>
              <a:gd name="connsiteY8" fmla="*/ 577216 h 1544749"/>
              <a:gd name="connsiteX9" fmla="*/ 1327823 w 1373610"/>
              <a:gd name="connsiteY9" fmla="*/ 598233 h 1544749"/>
              <a:gd name="connsiteX10" fmla="*/ 1372109 w 1373610"/>
              <a:gd name="connsiteY10" fmla="*/ 694311 h 1544749"/>
              <a:gd name="connsiteX11" fmla="*/ 1372860 w 1373610"/>
              <a:gd name="connsiteY11" fmla="*/ 701067 h 1544749"/>
              <a:gd name="connsiteX12" fmla="*/ 1373610 w 1373610"/>
              <a:gd name="connsiteY12" fmla="*/ 709323 h 1544749"/>
              <a:gd name="connsiteX13" fmla="*/ 1373610 w 1373610"/>
              <a:gd name="connsiteY13" fmla="*/ 714578 h 1544749"/>
              <a:gd name="connsiteX14" fmla="*/ 1373610 w 1373610"/>
              <a:gd name="connsiteY14" fmla="*/ 1464434 h 1544749"/>
              <a:gd name="connsiteX15" fmla="*/ 1293296 w 1373610"/>
              <a:gd name="connsiteY15" fmla="*/ 1544749 h 1544749"/>
              <a:gd name="connsiteX16" fmla="*/ 80315 w 1373610"/>
              <a:gd name="connsiteY16" fmla="*/ 1544749 h 1544749"/>
              <a:gd name="connsiteX17" fmla="*/ 0 w 1373610"/>
              <a:gd name="connsiteY17" fmla="*/ 1464434 h 1544749"/>
              <a:gd name="connsiteX18" fmla="*/ 0 w 1373610"/>
              <a:gd name="connsiteY18" fmla="*/ 1420899 h 1544749"/>
              <a:gd name="connsiteX19" fmla="*/ 0 w 1373610"/>
              <a:gd name="connsiteY19" fmla="*/ 1358599 h 1544749"/>
              <a:gd name="connsiteX20" fmla="*/ 0 w 1373610"/>
              <a:gd name="connsiteY20" fmla="*/ 80315 h 1544749"/>
              <a:gd name="connsiteX21" fmla="*/ 80315 w 1373610"/>
              <a:gd name="connsiteY21" fmla="*/ 0 h 15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610" h="1544749">
                <a:moveTo>
                  <a:pt x="80315" y="0"/>
                </a:moveTo>
                <a:lnTo>
                  <a:pt x="936007" y="0"/>
                </a:lnTo>
                <a:lnTo>
                  <a:pt x="1052350" y="0"/>
                </a:lnTo>
                <a:cubicBezTo>
                  <a:pt x="1096637" y="0"/>
                  <a:pt x="1132666" y="36029"/>
                  <a:pt x="1132666" y="80315"/>
                </a:cubicBezTo>
                <a:lnTo>
                  <a:pt x="1132666" y="213172"/>
                </a:lnTo>
                <a:lnTo>
                  <a:pt x="1132666" y="363294"/>
                </a:lnTo>
                <a:cubicBezTo>
                  <a:pt x="1132666" y="409831"/>
                  <a:pt x="1163440" y="471381"/>
                  <a:pt x="1200971" y="499153"/>
                </a:cubicBezTo>
                <a:lnTo>
                  <a:pt x="1253513" y="538185"/>
                </a:lnTo>
                <a:lnTo>
                  <a:pt x="1306055" y="577216"/>
                </a:lnTo>
                <a:cubicBezTo>
                  <a:pt x="1313562" y="583221"/>
                  <a:pt x="1321068" y="590727"/>
                  <a:pt x="1327823" y="598233"/>
                </a:cubicBezTo>
                <a:cubicBezTo>
                  <a:pt x="1349591" y="624505"/>
                  <a:pt x="1367605" y="661284"/>
                  <a:pt x="1372109" y="694311"/>
                </a:cubicBezTo>
                <a:cubicBezTo>
                  <a:pt x="1372860" y="696563"/>
                  <a:pt x="1372860" y="698815"/>
                  <a:pt x="1372860" y="701067"/>
                </a:cubicBezTo>
                <a:lnTo>
                  <a:pt x="1373610" y="709323"/>
                </a:lnTo>
                <a:cubicBezTo>
                  <a:pt x="1373610" y="711575"/>
                  <a:pt x="1373610" y="713077"/>
                  <a:pt x="1373610" y="714578"/>
                </a:cubicBezTo>
                <a:lnTo>
                  <a:pt x="1373610" y="1464434"/>
                </a:lnTo>
                <a:cubicBezTo>
                  <a:pt x="1373610" y="1508720"/>
                  <a:pt x="1337581" y="1544749"/>
                  <a:pt x="1293296" y="1544749"/>
                </a:cubicBezTo>
                <a:lnTo>
                  <a:pt x="80315" y="1544749"/>
                </a:lnTo>
                <a:cubicBezTo>
                  <a:pt x="36029" y="1544749"/>
                  <a:pt x="0" y="1508720"/>
                  <a:pt x="0" y="1464434"/>
                </a:cubicBezTo>
                <a:lnTo>
                  <a:pt x="0" y="1420899"/>
                </a:lnTo>
                <a:lnTo>
                  <a:pt x="0" y="1358599"/>
                </a:lnTo>
                <a:lnTo>
                  <a:pt x="0" y="80315"/>
                </a:lnTo>
                <a:cubicBezTo>
                  <a:pt x="0" y="36029"/>
                  <a:pt x="36029" y="0"/>
                  <a:pt x="80315"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4" name="Picture Placeholder 13">
            <a:extLst>
              <a:ext uri="{FF2B5EF4-FFF2-40B4-BE49-F238E27FC236}">
                <a16:creationId xmlns="" xmlns:a16="http://schemas.microsoft.com/office/drawing/2014/main" id="{A36F0E0F-5BDD-4554-95F5-7A5CB46F2FCF}"/>
              </a:ext>
            </a:extLst>
          </p:cNvPr>
          <p:cNvSpPr>
            <a:spLocks noGrp="1"/>
          </p:cNvSpPr>
          <p:nvPr>
            <p:ph type="pic" sz="quarter" idx="11"/>
          </p:nvPr>
        </p:nvSpPr>
        <p:spPr>
          <a:xfrm>
            <a:off x="465138" y="884414"/>
            <a:ext cx="1373610" cy="1544749"/>
          </a:xfrm>
          <a:custGeom>
            <a:avLst/>
            <a:gdLst>
              <a:gd name="connsiteX0" fmla="*/ 80315 w 1373610"/>
              <a:gd name="connsiteY0" fmla="*/ 0 h 1544749"/>
              <a:gd name="connsiteX1" fmla="*/ 936007 w 1373610"/>
              <a:gd name="connsiteY1" fmla="*/ 0 h 1544749"/>
              <a:gd name="connsiteX2" fmla="*/ 1052350 w 1373610"/>
              <a:gd name="connsiteY2" fmla="*/ 0 h 1544749"/>
              <a:gd name="connsiteX3" fmla="*/ 1132666 w 1373610"/>
              <a:gd name="connsiteY3" fmla="*/ 80315 h 1544749"/>
              <a:gd name="connsiteX4" fmla="*/ 1132666 w 1373610"/>
              <a:gd name="connsiteY4" fmla="*/ 213172 h 1544749"/>
              <a:gd name="connsiteX5" fmla="*/ 1132666 w 1373610"/>
              <a:gd name="connsiteY5" fmla="*/ 363294 h 1544749"/>
              <a:gd name="connsiteX6" fmla="*/ 1200971 w 1373610"/>
              <a:gd name="connsiteY6" fmla="*/ 499153 h 1544749"/>
              <a:gd name="connsiteX7" fmla="*/ 1253513 w 1373610"/>
              <a:gd name="connsiteY7" fmla="*/ 538185 h 1544749"/>
              <a:gd name="connsiteX8" fmla="*/ 1306055 w 1373610"/>
              <a:gd name="connsiteY8" fmla="*/ 577216 h 1544749"/>
              <a:gd name="connsiteX9" fmla="*/ 1327823 w 1373610"/>
              <a:gd name="connsiteY9" fmla="*/ 598233 h 1544749"/>
              <a:gd name="connsiteX10" fmla="*/ 1372109 w 1373610"/>
              <a:gd name="connsiteY10" fmla="*/ 694311 h 1544749"/>
              <a:gd name="connsiteX11" fmla="*/ 1372860 w 1373610"/>
              <a:gd name="connsiteY11" fmla="*/ 701067 h 1544749"/>
              <a:gd name="connsiteX12" fmla="*/ 1373610 w 1373610"/>
              <a:gd name="connsiteY12" fmla="*/ 709323 h 1544749"/>
              <a:gd name="connsiteX13" fmla="*/ 1373610 w 1373610"/>
              <a:gd name="connsiteY13" fmla="*/ 714578 h 1544749"/>
              <a:gd name="connsiteX14" fmla="*/ 1373610 w 1373610"/>
              <a:gd name="connsiteY14" fmla="*/ 1464434 h 1544749"/>
              <a:gd name="connsiteX15" fmla="*/ 1293296 w 1373610"/>
              <a:gd name="connsiteY15" fmla="*/ 1544749 h 1544749"/>
              <a:gd name="connsiteX16" fmla="*/ 80315 w 1373610"/>
              <a:gd name="connsiteY16" fmla="*/ 1544749 h 1544749"/>
              <a:gd name="connsiteX17" fmla="*/ 0 w 1373610"/>
              <a:gd name="connsiteY17" fmla="*/ 1464434 h 1544749"/>
              <a:gd name="connsiteX18" fmla="*/ 0 w 1373610"/>
              <a:gd name="connsiteY18" fmla="*/ 1420899 h 1544749"/>
              <a:gd name="connsiteX19" fmla="*/ 0 w 1373610"/>
              <a:gd name="connsiteY19" fmla="*/ 1358599 h 1544749"/>
              <a:gd name="connsiteX20" fmla="*/ 0 w 1373610"/>
              <a:gd name="connsiteY20" fmla="*/ 80315 h 1544749"/>
              <a:gd name="connsiteX21" fmla="*/ 80315 w 1373610"/>
              <a:gd name="connsiteY21" fmla="*/ 0 h 15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610" h="1544749">
                <a:moveTo>
                  <a:pt x="80315" y="0"/>
                </a:moveTo>
                <a:lnTo>
                  <a:pt x="936007" y="0"/>
                </a:lnTo>
                <a:lnTo>
                  <a:pt x="1052350" y="0"/>
                </a:lnTo>
                <a:cubicBezTo>
                  <a:pt x="1096637" y="0"/>
                  <a:pt x="1132666" y="36029"/>
                  <a:pt x="1132666" y="80315"/>
                </a:cubicBezTo>
                <a:lnTo>
                  <a:pt x="1132666" y="213172"/>
                </a:lnTo>
                <a:lnTo>
                  <a:pt x="1132666" y="363294"/>
                </a:lnTo>
                <a:cubicBezTo>
                  <a:pt x="1132666" y="409831"/>
                  <a:pt x="1163440" y="471381"/>
                  <a:pt x="1200971" y="499153"/>
                </a:cubicBezTo>
                <a:lnTo>
                  <a:pt x="1253513" y="538185"/>
                </a:lnTo>
                <a:lnTo>
                  <a:pt x="1306055" y="577216"/>
                </a:lnTo>
                <a:cubicBezTo>
                  <a:pt x="1313562" y="583221"/>
                  <a:pt x="1321068" y="590727"/>
                  <a:pt x="1327823" y="598233"/>
                </a:cubicBezTo>
                <a:cubicBezTo>
                  <a:pt x="1349591" y="624505"/>
                  <a:pt x="1367605" y="661284"/>
                  <a:pt x="1372109" y="694311"/>
                </a:cubicBezTo>
                <a:cubicBezTo>
                  <a:pt x="1372860" y="696563"/>
                  <a:pt x="1372860" y="698815"/>
                  <a:pt x="1372860" y="701067"/>
                </a:cubicBezTo>
                <a:lnTo>
                  <a:pt x="1373610" y="709323"/>
                </a:lnTo>
                <a:cubicBezTo>
                  <a:pt x="1373610" y="711575"/>
                  <a:pt x="1373610" y="713077"/>
                  <a:pt x="1373610" y="714578"/>
                </a:cubicBezTo>
                <a:lnTo>
                  <a:pt x="1373610" y="1464434"/>
                </a:lnTo>
                <a:cubicBezTo>
                  <a:pt x="1373610" y="1508720"/>
                  <a:pt x="1337581" y="1544749"/>
                  <a:pt x="1293296" y="1544749"/>
                </a:cubicBezTo>
                <a:lnTo>
                  <a:pt x="80315" y="1544749"/>
                </a:lnTo>
                <a:cubicBezTo>
                  <a:pt x="36029" y="1544749"/>
                  <a:pt x="0" y="1508720"/>
                  <a:pt x="0" y="1464434"/>
                </a:cubicBezTo>
                <a:lnTo>
                  <a:pt x="0" y="1420899"/>
                </a:lnTo>
                <a:lnTo>
                  <a:pt x="0" y="1358599"/>
                </a:lnTo>
                <a:lnTo>
                  <a:pt x="0" y="80315"/>
                </a:lnTo>
                <a:cubicBezTo>
                  <a:pt x="0" y="36029"/>
                  <a:pt x="36029" y="0"/>
                  <a:pt x="80315"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5" name="Picture Placeholder 14">
            <a:extLst>
              <a:ext uri="{FF2B5EF4-FFF2-40B4-BE49-F238E27FC236}">
                <a16:creationId xmlns="" xmlns:a16="http://schemas.microsoft.com/office/drawing/2014/main" id="{35D617A0-4EBD-404D-A6F4-5FD4DB284000}"/>
              </a:ext>
            </a:extLst>
          </p:cNvPr>
          <p:cNvSpPr>
            <a:spLocks noGrp="1"/>
          </p:cNvSpPr>
          <p:nvPr>
            <p:ph type="pic" sz="quarter" idx="12"/>
          </p:nvPr>
        </p:nvSpPr>
        <p:spPr>
          <a:xfrm>
            <a:off x="4142503" y="884414"/>
            <a:ext cx="1373610" cy="1544749"/>
          </a:xfrm>
          <a:custGeom>
            <a:avLst/>
            <a:gdLst>
              <a:gd name="connsiteX0" fmla="*/ 80315 w 1373610"/>
              <a:gd name="connsiteY0" fmla="*/ 0 h 1544749"/>
              <a:gd name="connsiteX1" fmla="*/ 936007 w 1373610"/>
              <a:gd name="connsiteY1" fmla="*/ 0 h 1544749"/>
              <a:gd name="connsiteX2" fmla="*/ 1052350 w 1373610"/>
              <a:gd name="connsiteY2" fmla="*/ 0 h 1544749"/>
              <a:gd name="connsiteX3" fmla="*/ 1132666 w 1373610"/>
              <a:gd name="connsiteY3" fmla="*/ 80315 h 1544749"/>
              <a:gd name="connsiteX4" fmla="*/ 1132666 w 1373610"/>
              <a:gd name="connsiteY4" fmla="*/ 213172 h 1544749"/>
              <a:gd name="connsiteX5" fmla="*/ 1132666 w 1373610"/>
              <a:gd name="connsiteY5" fmla="*/ 363294 h 1544749"/>
              <a:gd name="connsiteX6" fmla="*/ 1200971 w 1373610"/>
              <a:gd name="connsiteY6" fmla="*/ 499153 h 1544749"/>
              <a:gd name="connsiteX7" fmla="*/ 1253513 w 1373610"/>
              <a:gd name="connsiteY7" fmla="*/ 538185 h 1544749"/>
              <a:gd name="connsiteX8" fmla="*/ 1306055 w 1373610"/>
              <a:gd name="connsiteY8" fmla="*/ 577216 h 1544749"/>
              <a:gd name="connsiteX9" fmla="*/ 1327823 w 1373610"/>
              <a:gd name="connsiteY9" fmla="*/ 598233 h 1544749"/>
              <a:gd name="connsiteX10" fmla="*/ 1372109 w 1373610"/>
              <a:gd name="connsiteY10" fmla="*/ 694311 h 1544749"/>
              <a:gd name="connsiteX11" fmla="*/ 1372860 w 1373610"/>
              <a:gd name="connsiteY11" fmla="*/ 701067 h 1544749"/>
              <a:gd name="connsiteX12" fmla="*/ 1373610 w 1373610"/>
              <a:gd name="connsiteY12" fmla="*/ 709323 h 1544749"/>
              <a:gd name="connsiteX13" fmla="*/ 1373610 w 1373610"/>
              <a:gd name="connsiteY13" fmla="*/ 714578 h 1544749"/>
              <a:gd name="connsiteX14" fmla="*/ 1373610 w 1373610"/>
              <a:gd name="connsiteY14" fmla="*/ 1464434 h 1544749"/>
              <a:gd name="connsiteX15" fmla="*/ 1293296 w 1373610"/>
              <a:gd name="connsiteY15" fmla="*/ 1544749 h 1544749"/>
              <a:gd name="connsiteX16" fmla="*/ 80315 w 1373610"/>
              <a:gd name="connsiteY16" fmla="*/ 1544749 h 1544749"/>
              <a:gd name="connsiteX17" fmla="*/ 0 w 1373610"/>
              <a:gd name="connsiteY17" fmla="*/ 1464434 h 1544749"/>
              <a:gd name="connsiteX18" fmla="*/ 0 w 1373610"/>
              <a:gd name="connsiteY18" fmla="*/ 1420899 h 1544749"/>
              <a:gd name="connsiteX19" fmla="*/ 0 w 1373610"/>
              <a:gd name="connsiteY19" fmla="*/ 1358599 h 1544749"/>
              <a:gd name="connsiteX20" fmla="*/ 0 w 1373610"/>
              <a:gd name="connsiteY20" fmla="*/ 80315 h 1544749"/>
              <a:gd name="connsiteX21" fmla="*/ 80315 w 1373610"/>
              <a:gd name="connsiteY21" fmla="*/ 0 h 15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610" h="1544749">
                <a:moveTo>
                  <a:pt x="80315" y="0"/>
                </a:moveTo>
                <a:lnTo>
                  <a:pt x="936007" y="0"/>
                </a:lnTo>
                <a:lnTo>
                  <a:pt x="1052350" y="0"/>
                </a:lnTo>
                <a:cubicBezTo>
                  <a:pt x="1096637" y="0"/>
                  <a:pt x="1132666" y="36029"/>
                  <a:pt x="1132666" y="80315"/>
                </a:cubicBezTo>
                <a:lnTo>
                  <a:pt x="1132666" y="213172"/>
                </a:lnTo>
                <a:lnTo>
                  <a:pt x="1132666" y="363294"/>
                </a:lnTo>
                <a:cubicBezTo>
                  <a:pt x="1132666" y="409831"/>
                  <a:pt x="1163440" y="471381"/>
                  <a:pt x="1200971" y="499153"/>
                </a:cubicBezTo>
                <a:lnTo>
                  <a:pt x="1253513" y="538185"/>
                </a:lnTo>
                <a:lnTo>
                  <a:pt x="1306055" y="577216"/>
                </a:lnTo>
                <a:cubicBezTo>
                  <a:pt x="1313562" y="583221"/>
                  <a:pt x="1321068" y="590727"/>
                  <a:pt x="1327823" y="598233"/>
                </a:cubicBezTo>
                <a:cubicBezTo>
                  <a:pt x="1349591" y="624505"/>
                  <a:pt x="1367605" y="661284"/>
                  <a:pt x="1372109" y="694311"/>
                </a:cubicBezTo>
                <a:cubicBezTo>
                  <a:pt x="1372860" y="696563"/>
                  <a:pt x="1372860" y="698815"/>
                  <a:pt x="1372860" y="701067"/>
                </a:cubicBezTo>
                <a:lnTo>
                  <a:pt x="1373610" y="709323"/>
                </a:lnTo>
                <a:cubicBezTo>
                  <a:pt x="1373610" y="711575"/>
                  <a:pt x="1373610" y="713077"/>
                  <a:pt x="1373610" y="714578"/>
                </a:cubicBezTo>
                <a:lnTo>
                  <a:pt x="1373610" y="1464434"/>
                </a:lnTo>
                <a:cubicBezTo>
                  <a:pt x="1373610" y="1508720"/>
                  <a:pt x="1337581" y="1544749"/>
                  <a:pt x="1293296" y="1544749"/>
                </a:cubicBezTo>
                <a:lnTo>
                  <a:pt x="80315" y="1544749"/>
                </a:lnTo>
                <a:cubicBezTo>
                  <a:pt x="36029" y="1544749"/>
                  <a:pt x="0" y="1508720"/>
                  <a:pt x="0" y="1464434"/>
                </a:cubicBezTo>
                <a:lnTo>
                  <a:pt x="0" y="1420899"/>
                </a:lnTo>
                <a:lnTo>
                  <a:pt x="0" y="1358599"/>
                </a:lnTo>
                <a:lnTo>
                  <a:pt x="0" y="80315"/>
                </a:lnTo>
                <a:cubicBezTo>
                  <a:pt x="0" y="36029"/>
                  <a:pt x="36029" y="0"/>
                  <a:pt x="80315"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6" name="Picture Placeholder 15">
            <a:extLst>
              <a:ext uri="{FF2B5EF4-FFF2-40B4-BE49-F238E27FC236}">
                <a16:creationId xmlns="" xmlns:a16="http://schemas.microsoft.com/office/drawing/2014/main" id="{61539029-656A-443E-8FC8-CEFDE3407887}"/>
              </a:ext>
            </a:extLst>
          </p:cNvPr>
          <p:cNvSpPr>
            <a:spLocks noGrp="1"/>
          </p:cNvSpPr>
          <p:nvPr>
            <p:ph type="pic" sz="quarter" idx="13"/>
          </p:nvPr>
        </p:nvSpPr>
        <p:spPr>
          <a:xfrm>
            <a:off x="465138" y="2656064"/>
            <a:ext cx="1373610" cy="1544749"/>
          </a:xfrm>
          <a:custGeom>
            <a:avLst/>
            <a:gdLst>
              <a:gd name="connsiteX0" fmla="*/ 80315 w 1373610"/>
              <a:gd name="connsiteY0" fmla="*/ 0 h 1544749"/>
              <a:gd name="connsiteX1" fmla="*/ 936007 w 1373610"/>
              <a:gd name="connsiteY1" fmla="*/ 0 h 1544749"/>
              <a:gd name="connsiteX2" fmla="*/ 1052350 w 1373610"/>
              <a:gd name="connsiteY2" fmla="*/ 0 h 1544749"/>
              <a:gd name="connsiteX3" fmla="*/ 1132666 w 1373610"/>
              <a:gd name="connsiteY3" fmla="*/ 80315 h 1544749"/>
              <a:gd name="connsiteX4" fmla="*/ 1132666 w 1373610"/>
              <a:gd name="connsiteY4" fmla="*/ 213172 h 1544749"/>
              <a:gd name="connsiteX5" fmla="*/ 1132666 w 1373610"/>
              <a:gd name="connsiteY5" fmla="*/ 363294 h 1544749"/>
              <a:gd name="connsiteX6" fmla="*/ 1200971 w 1373610"/>
              <a:gd name="connsiteY6" fmla="*/ 499153 h 1544749"/>
              <a:gd name="connsiteX7" fmla="*/ 1253513 w 1373610"/>
              <a:gd name="connsiteY7" fmla="*/ 538185 h 1544749"/>
              <a:gd name="connsiteX8" fmla="*/ 1306055 w 1373610"/>
              <a:gd name="connsiteY8" fmla="*/ 577216 h 1544749"/>
              <a:gd name="connsiteX9" fmla="*/ 1327823 w 1373610"/>
              <a:gd name="connsiteY9" fmla="*/ 598233 h 1544749"/>
              <a:gd name="connsiteX10" fmla="*/ 1372109 w 1373610"/>
              <a:gd name="connsiteY10" fmla="*/ 694311 h 1544749"/>
              <a:gd name="connsiteX11" fmla="*/ 1372860 w 1373610"/>
              <a:gd name="connsiteY11" fmla="*/ 701067 h 1544749"/>
              <a:gd name="connsiteX12" fmla="*/ 1373610 w 1373610"/>
              <a:gd name="connsiteY12" fmla="*/ 709323 h 1544749"/>
              <a:gd name="connsiteX13" fmla="*/ 1373610 w 1373610"/>
              <a:gd name="connsiteY13" fmla="*/ 714578 h 1544749"/>
              <a:gd name="connsiteX14" fmla="*/ 1373610 w 1373610"/>
              <a:gd name="connsiteY14" fmla="*/ 1464434 h 1544749"/>
              <a:gd name="connsiteX15" fmla="*/ 1293296 w 1373610"/>
              <a:gd name="connsiteY15" fmla="*/ 1544749 h 1544749"/>
              <a:gd name="connsiteX16" fmla="*/ 80315 w 1373610"/>
              <a:gd name="connsiteY16" fmla="*/ 1544749 h 1544749"/>
              <a:gd name="connsiteX17" fmla="*/ 0 w 1373610"/>
              <a:gd name="connsiteY17" fmla="*/ 1464434 h 1544749"/>
              <a:gd name="connsiteX18" fmla="*/ 0 w 1373610"/>
              <a:gd name="connsiteY18" fmla="*/ 1420899 h 1544749"/>
              <a:gd name="connsiteX19" fmla="*/ 0 w 1373610"/>
              <a:gd name="connsiteY19" fmla="*/ 1358599 h 1544749"/>
              <a:gd name="connsiteX20" fmla="*/ 0 w 1373610"/>
              <a:gd name="connsiteY20" fmla="*/ 80315 h 1544749"/>
              <a:gd name="connsiteX21" fmla="*/ 80315 w 1373610"/>
              <a:gd name="connsiteY21" fmla="*/ 0 h 15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610" h="1544749">
                <a:moveTo>
                  <a:pt x="80315" y="0"/>
                </a:moveTo>
                <a:lnTo>
                  <a:pt x="936007" y="0"/>
                </a:lnTo>
                <a:lnTo>
                  <a:pt x="1052350" y="0"/>
                </a:lnTo>
                <a:cubicBezTo>
                  <a:pt x="1096637" y="0"/>
                  <a:pt x="1132666" y="36029"/>
                  <a:pt x="1132666" y="80315"/>
                </a:cubicBezTo>
                <a:lnTo>
                  <a:pt x="1132666" y="213172"/>
                </a:lnTo>
                <a:lnTo>
                  <a:pt x="1132666" y="363294"/>
                </a:lnTo>
                <a:cubicBezTo>
                  <a:pt x="1132666" y="409831"/>
                  <a:pt x="1163440" y="471381"/>
                  <a:pt x="1200971" y="499153"/>
                </a:cubicBezTo>
                <a:lnTo>
                  <a:pt x="1253513" y="538185"/>
                </a:lnTo>
                <a:lnTo>
                  <a:pt x="1306055" y="577216"/>
                </a:lnTo>
                <a:cubicBezTo>
                  <a:pt x="1313562" y="583221"/>
                  <a:pt x="1321068" y="590727"/>
                  <a:pt x="1327823" y="598233"/>
                </a:cubicBezTo>
                <a:cubicBezTo>
                  <a:pt x="1349591" y="624505"/>
                  <a:pt x="1367605" y="661284"/>
                  <a:pt x="1372109" y="694311"/>
                </a:cubicBezTo>
                <a:cubicBezTo>
                  <a:pt x="1372860" y="696563"/>
                  <a:pt x="1372860" y="698815"/>
                  <a:pt x="1372860" y="701067"/>
                </a:cubicBezTo>
                <a:lnTo>
                  <a:pt x="1373610" y="709323"/>
                </a:lnTo>
                <a:cubicBezTo>
                  <a:pt x="1373610" y="711575"/>
                  <a:pt x="1373610" y="713077"/>
                  <a:pt x="1373610" y="714578"/>
                </a:cubicBezTo>
                <a:lnTo>
                  <a:pt x="1373610" y="1464434"/>
                </a:lnTo>
                <a:cubicBezTo>
                  <a:pt x="1373610" y="1508720"/>
                  <a:pt x="1337581" y="1544749"/>
                  <a:pt x="1293296" y="1544749"/>
                </a:cubicBezTo>
                <a:lnTo>
                  <a:pt x="80315" y="1544749"/>
                </a:lnTo>
                <a:cubicBezTo>
                  <a:pt x="36029" y="1544749"/>
                  <a:pt x="0" y="1508720"/>
                  <a:pt x="0" y="1464434"/>
                </a:cubicBezTo>
                <a:lnTo>
                  <a:pt x="0" y="1420899"/>
                </a:lnTo>
                <a:lnTo>
                  <a:pt x="0" y="1358599"/>
                </a:lnTo>
                <a:lnTo>
                  <a:pt x="0" y="80315"/>
                </a:lnTo>
                <a:cubicBezTo>
                  <a:pt x="0" y="36029"/>
                  <a:pt x="36029" y="0"/>
                  <a:pt x="80315"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7" name="Picture Placeholder 16">
            <a:extLst>
              <a:ext uri="{FF2B5EF4-FFF2-40B4-BE49-F238E27FC236}">
                <a16:creationId xmlns="" xmlns:a16="http://schemas.microsoft.com/office/drawing/2014/main" id="{D55E0435-FFBB-4CDD-B971-289DF83D280C}"/>
              </a:ext>
            </a:extLst>
          </p:cNvPr>
          <p:cNvSpPr>
            <a:spLocks noGrp="1"/>
          </p:cNvSpPr>
          <p:nvPr>
            <p:ph type="pic" sz="quarter" idx="14"/>
          </p:nvPr>
        </p:nvSpPr>
        <p:spPr>
          <a:xfrm>
            <a:off x="4142503" y="2656064"/>
            <a:ext cx="1373610" cy="1544749"/>
          </a:xfrm>
          <a:custGeom>
            <a:avLst/>
            <a:gdLst>
              <a:gd name="connsiteX0" fmla="*/ 80315 w 1373610"/>
              <a:gd name="connsiteY0" fmla="*/ 0 h 1544749"/>
              <a:gd name="connsiteX1" fmla="*/ 936007 w 1373610"/>
              <a:gd name="connsiteY1" fmla="*/ 0 h 1544749"/>
              <a:gd name="connsiteX2" fmla="*/ 1052350 w 1373610"/>
              <a:gd name="connsiteY2" fmla="*/ 0 h 1544749"/>
              <a:gd name="connsiteX3" fmla="*/ 1132666 w 1373610"/>
              <a:gd name="connsiteY3" fmla="*/ 80315 h 1544749"/>
              <a:gd name="connsiteX4" fmla="*/ 1132666 w 1373610"/>
              <a:gd name="connsiteY4" fmla="*/ 213172 h 1544749"/>
              <a:gd name="connsiteX5" fmla="*/ 1132666 w 1373610"/>
              <a:gd name="connsiteY5" fmla="*/ 363294 h 1544749"/>
              <a:gd name="connsiteX6" fmla="*/ 1200971 w 1373610"/>
              <a:gd name="connsiteY6" fmla="*/ 499153 h 1544749"/>
              <a:gd name="connsiteX7" fmla="*/ 1253513 w 1373610"/>
              <a:gd name="connsiteY7" fmla="*/ 538185 h 1544749"/>
              <a:gd name="connsiteX8" fmla="*/ 1306055 w 1373610"/>
              <a:gd name="connsiteY8" fmla="*/ 577216 h 1544749"/>
              <a:gd name="connsiteX9" fmla="*/ 1327823 w 1373610"/>
              <a:gd name="connsiteY9" fmla="*/ 598233 h 1544749"/>
              <a:gd name="connsiteX10" fmla="*/ 1372109 w 1373610"/>
              <a:gd name="connsiteY10" fmla="*/ 694311 h 1544749"/>
              <a:gd name="connsiteX11" fmla="*/ 1372860 w 1373610"/>
              <a:gd name="connsiteY11" fmla="*/ 701067 h 1544749"/>
              <a:gd name="connsiteX12" fmla="*/ 1373610 w 1373610"/>
              <a:gd name="connsiteY12" fmla="*/ 709323 h 1544749"/>
              <a:gd name="connsiteX13" fmla="*/ 1373610 w 1373610"/>
              <a:gd name="connsiteY13" fmla="*/ 714578 h 1544749"/>
              <a:gd name="connsiteX14" fmla="*/ 1373610 w 1373610"/>
              <a:gd name="connsiteY14" fmla="*/ 1464434 h 1544749"/>
              <a:gd name="connsiteX15" fmla="*/ 1293296 w 1373610"/>
              <a:gd name="connsiteY15" fmla="*/ 1544749 h 1544749"/>
              <a:gd name="connsiteX16" fmla="*/ 80315 w 1373610"/>
              <a:gd name="connsiteY16" fmla="*/ 1544749 h 1544749"/>
              <a:gd name="connsiteX17" fmla="*/ 0 w 1373610"/>
              <a:gd name="connsiteY17" fmla="*/ 1464434 h 1544749"/>
              <a:gd name="connsiteX18" fmla="*/ 0 w 1373610"/>
              <a:gd name="connsiteY18" fmla="*/ 1420899 h 1544749"/>
              <a:gd name="connsiteX19" fmla="*/ 0 w 1373610"/>
              <a:gd name="connsiteY19" fmla="*/ 1358599 h 1544749"/>
              <a:gd name="connsiteX20" fmla="*/ 0 w 1373610"/>
              <a:gd name="connsiteY20" fmla="*/ 80315 h 1544749"/>
              <a:gd name="connsiteX21" fmla="*/ 80315 w 1373610"/>
              <a:gd name="connsiteY21" fmla="*/ 0 h 15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610" h="1544749">
                <a:moveTo>
                  <a:pt x="80315" y="0"/>
                </a:moveTo>
                <a:lnTo>
                  <a:pt x="936007" y="0"/>
                </a:lnTo>
                <a:lnTo>
                  <a:pt x="1052350" y="0"/>
                </a:lnTo>
                <a:cubicBezTo>
                  <a:pt x="1096637" y="0"/>
                  <a:pt x="1132666" y="36029"/>
                  <a:pt x="1132666" y="80315"/>
                </a:cubicBezTo>
                <a:lnTo>
                  <a:pt x="1132666" y="213172"/>
                </a:lnTo>
                <a:lnTo>
                  <a:pt x="1132666" y="363294"/>
                </a:lnTo>
                <a:cubicBezTo>
                  <a:pt x="1132666" y="409831"/>
                  <a:pt x="1163440" y="471381"/>
                  <a:pt x="1200971" y="499153"/>
                </a:cubicBezTo>
                <a:lnTo>
                  <a:pt x="1253513" y="538185"/>
                </a:lnTo>
                <a:lnTo>
                  <a:pt x="1306055" y="577216"/>
                </a:lnTo>
                <a:cubicBezTo>
                  <a:pt x="1313562" y="583221"/>
                  <a:pt x="1321068" y="590727"/>
                  <a:pt x="1327823" y="598233"/>
                </a:cubicBezTo>
                <a:cubicBezTo>
                  <a:pt x="1349591" y="624505"/>
                  <a:pt x="1367605" y="661284"/>
                  <a:pt x="1372109" y="694311"/>
                </a:cubicBezTo>
                <a:cubicBezTo>
                  <a:pt x="1372860" y="696563"/>
                  <a:pt x="1372860" y="698815"/>
                  <a:pt x="1372860" y="701067"/>
                </a:cubicBezTo>
                <a:lnTo>
                  <a:pt x="1373610" y="709323"/>
                </a:lnTo>
                <a:cubicBezTo>
                  <a:pt x="1373610" y="711575"/>
                  <a:pt x="1373610" y="713077"/>
                  <a:pt x="1373610" y="714578"/>
                </a:cubicBezTo>
                <a:lnTo>
                  <a:pt x="1373610" y="1464434"/>
                </a:lnTo>
                <a:cubicBezTo>
                  <a:pt x="1373610" y="1508720"/>
                  <a:pt x="1337581" y="1544749"/>
                  <a:pt x="1293296" y="1544749"/>
                </a:cubicBezTo>
                <a:lnTo>
                  <a:pt x="80315" y="1544749"/>
                </a:lnTo>
                <a:cubicBezTo>
                  <a:pt x="36029" y="1544749"/>
                  <a:pt x="0" y="1508720"/>
                  <a:pt x="0" y="1464434"/>
                </a:cubicBezTo>
                <a:lnTo>
                  <a:pt x="0" y="1420899"/>
                </a:lnTo>
                <a:lnTo>
                  <a:pt x="0" y="1358599"/>
                </a:lnTo>
                <a:lnTo>
                  <a:pt x="0" y="80315"/>
                </a:lnTo>
                <a:cubicBezTo>
                  <a:pt x="0" y="36029"/>
                  <a:pt x="36029" y="0"/>
                  <a:pt x="80315"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9" name="Picture Placeholder 18">
            <a:extLst>
              <a:ext uri="{FF2B5EF4-FFF2-40B4-BE49-F238E27FC236}">
                <a16:creationId xmlns="" xmlns:a16="http://schemas.microsoft.com/office/drawing/2014/main" id="{9B9C49BF-CF8F-463D-A638-6937F029287A}"/>
              </a:ext>
            </a:extLst>
          </p:cNvPr>
          <p:cNvSpPr>
            <a:spLocks noGrp="1"/>
          </p:cNvSpPr>
          <p:nvPr>
            <p:ph type="pic" sz="quarter" idx="16"/>
          </p:nvPr>
        </p:nvSpPr>
        <p:spPr>
          <a:xfrm>
            <a:off x="4142503" y="4428838"/>
            <a:ext cx="1373610" cy="1544749"/>
          </a:xfrm>
          <a:custGeom>
            <a:avLst/>
            <a:gdLst>
              <a:gd name="connsiteX0" fmla="*/ 80315 w 1373610"/>
              <a:gd name="connsiteY0" fmla="*/ 0 h 1544749"/>
              <a:gd name="connsiteX1" fmla="*/ 936007 w 1373610"/>
              <a:gd name="connsiteY1" fmla="*/ 0 h 1544749"/>
              <a:gd name="connsiteX2" fmla="*/ 1052350 w 1373610"/>
              <a:gd name="connsiteY2" fmla="*/ 0 h 1544749"/>
              <a:gd name="connsiteX3" fmla="*/ 1132666 w 1373610"/>
              <a:gd name="connsiteY3" fmla="*/ 80315 h 1544749"/>
              <a:gd name="connsiteX4" fmla="*/ 1132666 w 1373610"/>
              <a:gd name="connsiteY4" fmla="*/ 213172 h 1544749"/>
              <a:gd name="connsiteX5" fmla="*/ 1132666 w 1373610"/>
              <a:gd name="connsiteY5" fmla="*/ 363294 h 1544749"/>
              <a:gd name="connsiteX6" fmla="*/ 1200971 w 1373610"/>
              <a:gd name="connsiteY6" fmla="*/ 499153 h 1544749"/>
              <a:gd name="connsiteX7" fmla="*/ 1253513 w 1373610"/>
              <a:gd name="connsiteY7" fmla="*/ 538185 h 1544749"/>
              <a:gd name="connsiteX8" fmla="*/ 1306055 w 1373610"/>
              <a:gd name="connsiteY8" fmla="*/ 577216 h 1544749"/>
              <a:gd name="connsiteX9" fmla="*/ 1327823 w 1373610"/>
              <a:gd name="connsiteY9" fmla="*/ 598233 h 1544749"/>
              <a:gd name="connsiteX10" fmla="*/ 1372109 w 1373610"/>
              <a:gd name="connsiteY10" fmla="*/ 694311 h 1544749"/>
              <a:gd name="connsiteX11" fmla="*/ 1372860 w 1373610"/>
              <a:gd name="connsiteY11" fmla="*/ 701067 h 1544749"/>
              <a:gd name="connsiteX12" fmla="*/ 1373610 w 1373610"/>
              <a:gd name="connsiteY12" fmla="*/ 709323 h 1544749"/>
              <a:gd name="connsiteX13" fmla="*/ 1373610 w 1373610"/>
              <a:gd name="connsiteY13" fmla="*/ 714578 h 1544749"/>
              <a:gd name="connsiteX14" fmla="*/ 1373610 w 1373610"/>
              <a:gd name="connsiteY14" fmla="*/ 1464434 h 1544749"/>
              <a:gd name="connsiteX15" fmla="*/ 1293296 w 1373610"/>
              <a:gd name="connsiteY15" fmla="*/ 1544749 h 1544749"/>
              <a:gd name="connsiteX16" fmla="*/ 80315 w 1373610"/>
              <a:gd name="connsiteY16" fmla="*/ 1544749 h 1544749"/>
              <a:gd name="connsiteX17" fmla="*/ 0 w 1373610"/>
              <a:gd name="connsiteY17" fmla="*/ 1464434 h 1544749"/>
              <a:gd name="connsiteX18" fmla="*/ 0 w 1373610"/>
              <a:gd name="connsiteY18" fmla="*/ 1420899 h 1544749"/>
              <a:gd name="connsiteX19" fmla="*/ 0 w 1373610"/>
              <a:gd name="connsiteY19" fmla="*/ 1358599 h 1544749"/>
              <a:gd name="connsiteX20" fmla="*/ 0 w 1373610"/>
              <a:gd name="connsiteY20" fmla="*/ 80315 h 1544749"/>
              <a:gd name="connsiteX21" fmla="*/ 80315 w 1373610"/>
              <a:gd name="connsiteY21" fmla="*/ 0 h 15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610" h="1544749">
                <a:moveTo>
                  <a:pt x="80315" y="0"/>
                </a:moveTo>
                <a:lnTo>
                  <a:pt x="936007" y="0"/>
                </a:lnTo>
                <a:lnTo>
                  <a:pt x="1052350" y="0"/>
                </a:lnTo>
                <a:cubicBezTo>
                  <a:pt x="1096637" y="0"/>
                  <a:pt x="1132666" y="36029"/>
                  <a:pt x="1132666" y="80315"/>
                </a:cubicBezTo>
                <a:lnTo>
                  <a:pt x="1132666" y="213172"/>
                </a:lnTo>
                <a:lnTo>
                  <a:pt x="1132666" y="363294"/>
                </a:lnTo>
                <a:cubicBezTo>
                  <a:pt x="1132666" y="409831"/>
                  <a:pt x="1163440" y="471381"/>
                  <a:pt x="1200971" y="499153"/>
                </a:cubicBezTo>
                <a:lnTo>
                  <a:pt x="1253513" y="538185"/>
                </a:lnTo>
                <a:lnTo>
                  <a:pt x="1306055" y="577216"/>
                </a:lnTo>
                <a:cubicBezTo>
                  <a:pt x="1313562" y="583221"/>
                  <a:pt x="1321068" y="590727"/>
                  <a:pt x="1327823" y="598233"/>
                </a:cubicBezTo>
                <a:cubicBezTo>
                  <a:pt x="1349591" y="624505"/>
                  <a:pt x="1367605" y="661284"/>
                  <a:pt x="1372109" y="694311"/>
                </a:cubicBezTo>
                <a:cubicBezTo>
                  <a:pt x="1372860" y="696563"/>
                  <a:pt x="1372860" y="698815"/>
                  <a:pt x="1372860" y="701067"/>
                </a:cubicBezTo>
                <a:lnTo>
                  <a:pt x="1373610" y="709323"/>
                </a:lnTo>
                <a:cubicBezTo>
                  <a:pt x="1373610" y="711575"/>
                  <a:pt x="1373610" y="713077"/>
                  <a:pt x="1373610" y="714578"/>
                </a:cubicBezTo>
                <a:lnTo>
                  <a:pt x="1373610" y="1464434"/>
                </a:lnTo>
                <a:cubicBezTo>
                  <a:pt x="1373610" y="1508720"/>
                  <a:pt x="1337581" y="1544749"/>
                  <a:pt x="1293296" y="1544749"/>
                </a:cubicBezTo>
                <a:lnTo>
                  <a:pt x="80315" y="1544749"/>
                </a:lnTo>
                <a:cubicBezTo>
                  <a:pt x="36029" y="1544749"/>
                  <a:pt x="0" y="1508720"/>
                  <a:pt x="0" y="1464434"/>
                </a:cubicBezTo>
                <a:lnTo>
                  <a:pt x="0" y="1420899"/>
                </a:lnTo>
                <a:lnTo>
                  <a:pt x="0" y="1358599"/>
                </a:lnTo>
                <a:lnTo>
                  <a:pt x="0" y="80315"/>
                </a:lnTo>
                <a:cubicBezTo>
                  <a:pt x="0" y="36029"/>
                  <a:pt x="36029" y="0"/>
                  <a:pt x="80315"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 xmlns:a16="http://schemas.microsoft.com/office/drawing/2014/main" id="{89B70A3C-F132-458A-9FF3-EA4E9F6E2896}"/>
              </a:ext>
            </a:extLst>
          </p:cNvPr>
          <p:cNvSpPr/>
          <p:nvPr userDrawn="1"/>
        </p:nvSpPr>
        <p:spPr>
          <a:xfrm rot="5400000" flipH="1">
            <a:off x="6576934" y="1242935"/>
            <a:ext cx="6858000" cy="4372130"/>
          </a:xfrm>
          <a:custGeom>
            <a:avLst/>
            <a:gdLst>
              <a:gd name="connsiteX0" fmla="*/ 6858000 w 6858000"/>
              <a:gd name="connsiteY0" fmla="*/ 2364521 h 4372130"/>
              <a:gd name="connsiteX1" fmla="*/ 6858000 w 6858000"/>
              <a:gd name="connsiteY1" fmla="*/ 2349649 h 4372130"/>
              <a:gd name="connsiteX2" fmla="*/ 6858000 w 6858000"/>
              <a:gd name="connsiteY2" fmla="*/ 227318 h 4372130"/>
              <a:gd name="connsiteX3" fmla="*/ 6630685 w 6858000"/>
              <a:gd name="connsiteY3" fmla="*/ 0 h 4372130"/>
              <a:gd name="connsiteX4" fmla="*/ 4886925 w 6858000"/>
              <a:gd name="connsiteY4" fmla="*/ 0 h 4372130"/>
              <a:gd name="connsiteX5" fmla="*/ 3197567 w 6858000"/>
              <a:gd name="connsiteY5" fmla="*/ 0 h 4372130"/>
              <a:gd name="connsiteX6" fmla="*/ 0 w 6858000"/>
              <a:gd name="connsiteY6" fmla="*/ 0 h 4372130"/>
              <a:gd name="connsiteX7" fmla="*/ 0 w 6858000"/>
              <a:gd name="connsiteY7" fmla="*/ 4372130 h 4372130"/>
              <a:gd name="connsiteX8" fmla="*/ 3197567 w 6858000"/>
              <a:gd name="connsiteY8" fmla="*/ 4372130 h 4372130"/>
              <a:gd name="connsiteX9" fmla="*/ 4886925 w 6858000"/>
              <a:gd name="connsiteY9" fmla="*/ 4372130 h 4372130"/>
              <a:gd name="connsiteX10" fmla="*/ 5619445 w 6858000"/>
              <a:gd name="connsiteY10" fmla="*/ 4372130 h 4372130"/>
              <a:gd name="connsiteX11" fmla="*/ 5948734 w 6858000"/>
              <a:gd name="connsiteY11" fmla="*/ 4372130 h 4372130"/>
              <a:gd name="connsiteX12" fmla="*/ 6176051 w 6858000"/>
              <a:gd name="connsiteY12" fmla="*/ 4144816 h 4372130"/>
              <a:gd name="connsiteX13" fmla="*/ 6176051 w 6858000"/>
              <a:gd name="connsiteY13" fmla="*/ 3768785 h 4372130"/>
              <a:gd name="connsiteX14" fmla="*/ 6176051 w 6858000"/>
              <a:gd name="connsiteY14" fmla="*/ 3343893 h 4372130"/>
              <a:gd name="connsiteX15" fmla="*/ 6369375 w 6858000"/>
              <a:gd name="connsiteY15" fmla="*/ 2959367 h 4372130"/>
              <a:gd name="connsiteX16" fmla="*/ 6518088 w 6858000"/>
              <a:gd name="connsiteY16" fmla="*/ 2848896 h 4372130"/>
              <a:gd name="connsiteX17" fmla="*/ 6666799 w 6858000"/>
              <a:gd name="connsiteY17" fmla="*/ 2738424 h 4372130"/>
              <a:gd name="connsiteX18" fmla="*/ 6728409 w 6858000"/>
              <a:gd name="connsiteY18" fmla="*/ 2678940 h 4372130"/>
              <a:gd name="connsiteX19" fmla="*/ 6853750 w 6858000"/>
              <a:gd name="connsiteY19" fmla="*/ 2407009 h 4372130"/>
              <a:gd name="connsiteX20" fmla="*/ 6855876 w 6858000"/>
              <a:gd name="connsiteY20" fmla="*/ 2387888 h 437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8000" h="4372130">
                <a:moveTo>
                  <a:pt x="6858000" y="2364521"/>
                </a:moveTo>
                <a:cubicBezTo>
                  <a:pt x="6858000" y="2358146"/>
                  <a:pt x="6858000" y="2353896"/>
                  <a:pt x="6858000" y="2349649"/>
                </a:cubicBezTo>
                <a:lnTo>
                  <a:pt x="6858000" y="227318"/>
                </a:lnTo>
                <a:cubicBezTo>
                  <a:pt x="6858000" y="101975"/>
                  <a:pt x="6756027" y="0"/>
                  <a:pt x="6630685" y="0"/>
                </a:cubicBezTo>
                <a:lnTo>
                  <a:pt x="4886925" y="0"/>
                </a:lnTo>
                <a:lnTo>
                  <a:pt x="3197567" y="0"/>
                </a:lnTo>
                <a:lnTo>
                  <a:pt x="0" y="0"/>
                </a:lnTo>
                <a:lnTo>
                  <a:pt x="0" y="4372130"/>
                </a:lnTo>
                <a:lnTo>
                  <a:pt x="3197567" y="4372130"/>
                </a:lnTo>
                <a:lnTo>
                  <a:pt x="4886925" y="4372130"/>
                </a:lnTo>
                <a:lnTo>
                  <a:pt x="5619445" y="4372130"/>
                </a:lnTo>
                <a:lnTo>
                  <a:pt x="5948734" y="4372130"/>
                </a:lnTo>
                <a:cubicBezTo>
                  <a:pt x="6074078" y="4372130"/>
                  <a:pt x="6176051" y="4270157"/>
                  <a:pt x="6176051" y="4144816"/>
                </a:cubicBezTo>
                <a:lnTo>
                  <a:pt x="6176051" y="3768785"/>
                </a:lnTo>
                <a:lnTo>
                  <a:pt x="6176051" y="3343893"/>
                </a:lnTo>
                <a:cubicBezTo>
                  <a:pt x="6176051" y="3212177"/>
                  <a:pt x="6263153" y="3037971"/>
                  <a:pt x="6369375" y="2959367"/>
                </a:cubicBezTo>
                <a:lnTo>
                  <a:pt x="6518088" y="2848896"/>
                </a:lnTo>
                <a:lnTo>
                  <a:pt x="6666799" y="2738424"/>
                </a:lnTo>
                <a:cubicBezTo>
                  <a:pt x="6688044" y="2721429"/>
                  <a:pt x="6709289" y="2700185"/>
                  <a:pt x="6728409" y="2678940"/>
                </a:cubicBezTo>
                <a:cubicBezTo>
                  <a:pt x="6790017" y="2604583"/>
                  <a:pt x="6841004" y="2500485"/>
                  <a:pt x="6853750" y="2407009"/>
                </a:cubicBezTo>
                <a:cubicBezTo>
                  <a:pt x="6855876" y="2400636"/>
                  <a:pt x="6855876" y="2394263"/>
                  <a:pt x="6855876" y="2387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6239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7" name="Picture Placeholder 9">
            <a:extLst>
              <a:ext uri="{FF2B5EF4-FFF2-40B4-BE49-F238E27FC236}">
                <a16:creationId xmlns="" xmlns:a16="http://schemas.microsoft.com/office/drawing/2014/main" id="{53576286-4A81-4023-858F-D5F7ACD29A65}"/>
              </a:ext>
            </a:extLst>
          </p:cNvPr>
          <p:cNvSpPr>
            <a:spLocks noGrp="1"/>
          </p:cNvSpPr>
          <p:nvPr>
            <p:ph type="pic" sz="quarter" idx="11"/>
          </p:nvPr>
        </p:nvSpPr>
        <p:spPr>
          <a:xfrm>
            <a:off x="-1" y="0"/>
            <a:ext cx="5695727" cy="6858000"/>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0818434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 1">
    <p:spTree>
      <p:nvGrpSpPr>
        <p:cNvPr id="1" name=""/>
        <p:cNvGrpSpPr/>
        <p:nvPr/>
      </p:nvGrpSpPr>
      <p:grpSpPr>
        <a:xfrm>
          <a:off x="0" y="0"/>
          <a:ext cx="0" cy="0"/>
          <a:chOff x="0" y="0"/>
          <a:chExt cx="0" cy="0"/>
        </a:xfrm>
      </p:grpSpPr>
      <p:sp>
        <p:nvSpPr>
          <p:cNvPr id="7" name="Picture Placeholder 9">
            <a:extLst>
              <a:ext uri="{FF2B5EF4-FFF2-40B4-BE49-F238E27FC236}">
                <a16:creationId xmlns="" xmlns:a16="http://schemas.microsoft.com/office/drawing/2014/main" id="{81F599AA-CFA2-4B4B-A78F-DEDD83739981}"/>
              </a:ext>
            </a:extLst>
          </p:cNvPr>
          <p:cNvSpPr>
            <a:spLocks noGrp="1"/>
          </p:cNvSpPr>
          <p:nvPr>
            <p:ph type="pic" sz="quarter" idx="11"/>
          </p:nvPr>
        </p:nvSpPr>
        <p:spPr>
          <a:xfrm>
            <a:off x="3439887" y="0"/>
            <a:ext cx="8752114" cy="3920538"/>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646497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rvice 2">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2C41F345-9D8F-496B-9C2B-5529FBF9FF1E}"/>
              </a:ext>
            </a:extLst>
          </p:cNvPr>
          <p:cNvSpPr>
            <a:spLocks noGrp="1"/>
          </p:cNvSpPr>
          <p:nvPr>
            <p:ph type="pic" sz="quarter" idx="11"/>
          </p:nvPr>
        </p:nvSpPr>
        <p:spPr>
          <a:xfrm>
            <a:off x="1" y="1"/>
            <a:ext cx="6861190" cy="4019550"/>
          </a:xfrm>
          <a:custGeom>
            <a:avLst/>
            <a:gdLst>
              <a:gd name="connsiteX0" fmla="*/ 6861189 w 6861190"/>
              <a:gd name="connsiteY0" fmla="*/ 0 h 4019550"/>
              <a:gd name="connsiteX1" fmla="*/ 6861190 w 6861190"/>
              <a:gd name="connsiteY1" fmla="*/ 2592664 h 4019550"/>
              <a:gd name="connsiteX2" fmla="*/ 6853933 w 6861190"/>
              <a:gd name="connsiteY2" fmla="*/ 2664439 h 4019550"/>
              <a:gd name="connsiteX3" fmla="*/ 6504467 w 6861190"/>
              <a:gd name="connsiteY3" fmla="*/ 2949366 h 4019550"/>
              <a:gd name="connsiteX4" fmla="*/ 5914362 w 6861190"/>
              <a:gd name="connsiteY4" fmla="*/ 2949366 h 4019550"/>
              <a:gd name="connsiteX5" fmla="*/ 5247580 w 6861190"/>
              <a:gd name="connsiteY5" fmla="*/ 2949366 h 4019550"/>
              <a:gd name="connsiteX6" fmla="*/ 4644143 w 6861190"/>
              <a:gd name="connsiteY6" fmla="*/ 3252750 h 4019550"/>
              <a:gd name="connsiteX7" fmla="*/ 4470779 w 6861190"/>
              <a:gd name="connsiteY7" fmla="*/ 3486124 h 4019550"/>
              <a:gd name="connsiteX8" fmla="*/ 4297415 w 6861190"/>
              <a:gd name="connsiteY8" fmla="*/ 3719497 h 4019550"/>
              <a:gd name="connsiteX9" fmla="*/ 4204066 w 6861190"/>
              <a:gd name="connsiteY9" fmla="*/ 3816183 h 4019550"/>
              <a:gd name="connsiteX10" fmla="*/ 3777325 w 6861190"/>
              <a:gd name="connsiteY10" fmla="*/ 4012882 h 4019550"/>
              <a:gd name="connsiteX11" fmla="*/ 3747318 w 6861190"/>
              <a:gd name="connsiteY11" fmla="*/ 4016218 h 4019550"/>
              <a:gd name="connsiteX12" fmla="*/ 3710648 w 6861190"/>
              <a:gd name="connsiteY12" fmla="*/ 4019550 h 4019550"/>
              <a:gd name="connsiteX13" fmla="*/ 3687309 w 6861190"/>
              <a:gd name="connsiteY13" fmla="*/ 4019550 h 4019550"/>
              <a:gd name="connsiteX14" fmla="*/ 356731 w 6861190"/>
              <a:gd name="connsiteY14" fmla="*/ 4019550 h 4019550"/>
              <a:gd name="connsiteX15" fmla="*/ 0 w 6861190"/>
              <a:gd name="connsiteY15" fmla="*/ 3662823 h 4019550"/>
              <a:gd name="connsiteX16" fmla="*/ 0 w 6861190"/>
              <a:gd name="connsiteY16" fmla="*/ 1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61190" h="4019550">
                <a:moveTo>
                  <a:pt x="6861189" y="0"/>
                </a:moveTo>
                <a:lnTo>
                  <a:pt x="6861190" y="2592664"/>
                </a:lnTo>
                <a:lnTo>
                  <a:pt x="6853933" y="2664439"/>
                </a:lnTo>
                <a:cubicBezTo>
                  <a:pt x="6820612" y="2826844"/>
                  <a:pt x="6676577" y="2949366"/>
                  <a:pt x="6504467" y="2949366"/>
                </a:cubicBezTo>
                <a:lnTo>
                  <a:pt x="5914362" y="2949366"/>
                </a:lnTo>
                <a:lnTo>
                  <a:pt x="5247580" y="2949366"/>
                </a:lnTo>
                <a:cubicBezTo>
                  <a:pt x="5040876" y="2949366"/>
                  <a:pt x="4767495" y="3086054"/>
                  <a:pt x="4644143" y="3252750"/>
                </a:cubicBezTo>
                <a:lnTo>
                  <a:pt x="4470779" y="3486124"/>
                </a:lnTo>
                <a:lnTo>
                  <a:pt x="4297415" y="3719497"/>
                </a:lnTo>
                <a:cubicBezTo>
                  <a:pt x="4270745" y="3752837"/>
                  <a:pt x="4237406" y="3786176"/>
                  <a:pt x="4204066" y="3816183"/>
                </a:cubicBezTo>
                <a:cubicBezTo>
                  <a:pt x="4087378" y="3912864"/>
                  <a:pt x="3924017" y="3992878"/>
                  <a:pt x="3777325" y="4012882"/>
                </a:cubicBezTo>
                <a:cubicBezTo>
                  <a:pt x="3767322" y="4016218"/>
                  <a:pt x="3757323" y="4016218"/>
                  <a:pt x="3747318" y="4016218"/>
                </a:cubicBezTo>
                <a:lnTo>
                  <a:pt x="3710648" y="4019550"/>
                </a:lnTo>
                <a:cubicBezTo>
                  <a:pt x="3700645" y="4019550"/>
                  <a:pt x="3693977" y="4019550"/>
                  <a:pt x="3687309" y="4019550"/>
                </a:cubicBezTo>
                <a:lnTo>
                  <a:pt x="356731" y="4019550"/>
                </a:lnTo>
                <a:cubicBezTo>
                  <a:pt x="160028" y="4019550"/>
                  <a:pt x="0" y="3859522"/>
                  <a:pt x="0" y="3662823"/>
                </a:cubicBezTo>
                <a:lnTo>
                  <a:pt x="0" y="1"/>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369519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650B1E0-8F7F-438B-ACA1-9B5E1909D784}"/>
              </a:ext>
            </a:extLst>
          </p:cNvPr>
          <p:cNvSpPr>
            <a:spLocks noGrp="1"/>
          </p:cNvSpPr>
          <p:nvPr>
            <p:ph type="pic" sz="quarter" idx="11"/>
          </p:nvPr>
        </p:nvSpPr>
        <p:spPr>
          <a:xfrm>
            <a:off x="6111930" y="4"/>
            <a:ext cx="6080071" cy="6022382"/>
          </a:xfrm>
          <a:custGeom>
            <a:avLst/>
            <a:gdLst>
              <a:gd name="connsiteX0" fmla="*/ 1518933 w 6080071"/>
              <a:gd name="connsiteY0" fmla="*/ 2260667 h 6022382"/>
              <a:gd name="connsiteX1" fmla="*/ 5779276 w 6080071"/>
              <a:gd name="connsiteY1" fmla="*/ 4720378 h 6022382"/>
              <a:gd name="connsiteX2" fmla="*/ 4206974 w 6080071"/>
              <a:gd name="connsiteY2" fmla="*/ 4961604 h 6022382"/>
              <a:gd name="connsiteX3" fmla="*/ 2086490 w 6080071"/>
              <a:gd name="connsiteY3" fmla="*/ 3737342 h 6022382"/>
              <a:gd name="connsiteX4" fmla="*/ 1518933 w 6080071"/>
              <a:gd name="connsiteY4" fmla="*/ 2260667 h 6022382"/>
              <a:gd name="connsiteX5" fmla="*/ 1366 w 6080071"/>
              <a:gd name="connsiteY5" fmla="*/ 1423224 h 6022382"/>
              <a:gd name="connsiteX6" fmla="*/ 1027103 w 6080071"/>
              <a:gd name="connsiteY6" fmla="*/ 2777138 h 6022382"/>
              <a:gd name="connsiteX7" fmla="*/ 1738497 w 6080071"/>
              <a:gd name="connsiteY7" fmla="*/ 4027027 h 6022382"/>
              <a:gd name="connsiteX8" fmla="*/ 4354308 w 6080071"/>
              <a:gd name="connsiteY8" fmla="*/ 5511432 h 6022382"/>
              <a:gd name="connsiteX9" fmla="*/ 2734686 w 6080071"/>
              <a:gd name="connsiteY9" fmla="*/ 5789895 h 6022382"/>
              <a:gd name="connsiteX10" fmla="*/ 614202 w 6080071"/>
              <a:gd name="connsiteY10" fmla="*/ 4565632 h 6022382"/>
              <a:gd name="connsiteX11" fmla="*/ 317 w 6080071"/>
              <a:gd name="connsiteY11" fmla="*/ 3526977 h 6022382"/>
              <a:gd name="connsiteX12" fmla="*/ 1366 w 6080071"/>
              <a:gd name="connsiteY12" fmla="*/ 1423224 h 6022382"/>
              <a:gd name="connsiteX13" fmla="*/ 511246 w 6080071"/>
              <a:gd name="connsiteY13" fmla="*/ 56210 h 6022382"/>
              <a:gd name="connsiteX14" fmla="*/ 843186 w 6080071"/>
              <a:gd name="connsiteY14" fmla="*/ 166388 h 6022382"/>
              <a:gd name="connsiteX15" fmla="*/ 3640895 w 6080071"/>
              <a:gd name="connsiteY15" fmla="*/ 1791324 h 6022382"/>
              <a:gd name="connsiteX16" fmla="*/ 6080071 w 6080071"/>
              <a:gd name="connsiteY16" fmla="*/ 3191149 h 6022382"/>
              <a:gd name="connsiteX17" fmla="*/ 6080071 w 6080071"/>
              <a:gd name="connsiteY17" fmla="*/ 4393214 h 6022382"/>
              <a:gd name="connsiteX18" fmla="*/ 6037652 w 6080071"/>
              <a:gd name="connsiteY18" fmla="*/ 4376268 h 6022382"/>
              <a:gd name="connsiteX19" fmla="*/ 5923922 w 6080071"/>
              <a:gd name="connsiteY19" fmla="*/ 4313305 h 6022382"/>
              <a:gd name="connsiteX20" fmla="*/ 3131249 w 6080071"/>
              <a:gd name="connsiteY20" fmla="*/ 2688037 h 6022382"/>
              <a:gd name="connsiteX21" fmla="*/ 327381 w 6080071"/>
              <a:gd name="connsiteY21" fmla="*/ 1082140 h 6022382"/>
              <a:gd name="connsiteX22" fmla="*/ 129454 w 6080071"/>
              <a:gd name="connsiteY22" fmla="*/ 374001 h 6022382"/>
              <a:gd name="connsiteX23" fmla="*/ 511246 w 6080071"/>
              <a:gd name="connsiteY23" fmla="*/ 56210 h 6022382"/>
              <a:gd name="connsiteX24" fmla="*/ 3461927 w 6080071"/>
              <a:gd name="connsiteY24" fmla="*/ 0 h 6022382"/>
              <a:gd name="connsiteX25" fmla="*/ 3669834 w 6080071"/>
              <a:gd name="connsiteY25" fmla="*/ 120035 h 6022382"/>
              <a:gd name="connsiteX26" fmla="*/ 4678039 w 6080071"/>
              <a:gd name="connsiteY26" fmla="*/ 702123 h 6022382"/>
              <a:gd name="connsiteX27" fmla="*/ 5292505 w 6080071"/>
              <a:gd name="connsiteY27" fmla="*/ 2231714 h 6022382"/>
              <a:gd name="connsiteX28" fmla="*/ 3153860 w 6080071"/>
              <a:gd name="connsiteY28" fmla="*/ 996967 h 6022382"/>
              <a:gd name="connsiteX29" fmla="*/ 1427064 w 6080071"/>
              <a:gd name="connsiteY29" fmla="*/ 1 h 6022382"/>
              <a:gd name="connsiteX30" fmla="*/ 6080071 w 6080071"/>
              <a:gd name="connsiteY30" fmla="*/ 0 h 6022382"/>
              <a:gd name="connsiteX31" fmla="*/ 6080071 w 6080071"/>
              <a:gd name="connsiteY31" fmla="*/ 2729818 h 6022382"/>
              <a:gd name="connsiteX32" fmla="*/ 6075011 w 6080071"/>
              <a:gd name="connsiteY32" fmla="*/ 2726477 h 6022382"/>
              <a:gd name="connsiteX33" fmla="*/ 5762377 w 6080071"/>
              <a:gd name="connsiteY33" fmla="*/ 1663829 h 6022382"/>
              <a:gd name="connsiteX34" fmla="*/ 5072939 w 6080071"/>
              <a:gd name="connsiteY34" fmla="*/ 465355 h 6022382"/>
              <a:gd name="connsiteX35" fmla="*/ 4413656 w 6080071"/>
              <a:gd name="connsiteY35" fmla="*/ 113963 h 6022382"/>
              <a:gd name="connsiteX36" fmla="*/ 4215522 w 6080071"/>
              <a:gd name="connsiteY36" fmla="*/ 1 h 602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0071" h="6022382">
                <a:moveTo>
                  <a:pt x="1518933" y="2260667"/>
                </a:moveTo>
                <a:cubicBezTo>
                  <a:pt x="2932593" y="3076844"/>
                  <a:pt x="4336575" y="3887432"/>
                  <a:pt x="5779276" y="4720378"/>
                </a:cubicBezTo>
                <a:cubicBezTo>
                  <a:pt x="5065044" y="5353729"/>
                  <a:pt x="4923486" y="5375282"/>
                  <a:pt x="4206974" y="4961604"/>
                </a:cubicBezTo>
                <a:cubicBezTo>
                  <a:pt x="3500149" y="4553518"/>
                  <a:pt x="2793314" y="4145427"/>
                  <a:pt x="2086490" y="3737342"/>
                </a:cubicBezTo>
                <a:cubicBezTo>
                  <a:pt x="1369977" y="3323663"/>
                  <a:pt x="1317874" y="3190298"/>
                  <a:pt x="1518933" y="2260667"/>
                </a:cubicBezTo>
                <a:close/>
                <a:moveTo>
                  <a:pt x="1366" y="1423224"/>
                </a:moveTo>
                <a:cubicBezTo>
                  <a:pt x="1041198" y="1791189"/>
                  <a:pt x="1089617" y="1819143"/>
                  <a:pt x="1027103" y="2777138"/>
                </a:cubicBezTo>
                <a:cubicBezTo>
                  <a:pt x="979973" y="3395433"/>
                  <a:pt x="1179504" y="3743016"/>
                  <a:pt x="1738497" y="4027027"/>
                </a:cubicBezTo>
                <a:cubicBezTo>
                  <a:pt x="2633801" y="4466456"/>
                  <a:pt x="3473186" y="5002716"/>
                  <a:pt x="4354308" y="5511432"/>
                </a:cubicBezTo>
                <a:cubicBezTo>
                  <a:pt x="3758152" y="6096784"/>
                  <a:pt x="3383425" y="6164444"/>
                  <a:pt x="2734686" y="5789895"/>
                </a:cubicBezTo>
                <a:cubicBezTo>
                  <a:pt x="2022267" y="5391497"/>
                  <a:pt x="1326613" y="4964041"/>
                  <a:pt x="614202" y="4565632"/>
                </a:cubicBezTo>
                <a:cubicBezTo>
                  <a:pt x="192252" y="4334937"/>
                  <a:pt x="-8783" y="4012307"/>
                  <a:pt x="317" y="3526977"/>
                </a:cubicBezTo>
                <a:cubicBezTo>
                  <a:pt x="6125" y="2846085"/>
                  <a:pt x="-3346" y="2169290"/>
                  <a:pt x="1366" y="1423224"/>
                </a:cubicBezTo>
                <a:close/>
                <a:moveTo>
                  <a:pt x="511246" y="56210"/>
                </a:moveTo>
                <a:cubicBezTo>
                  <a:pt x="605839" y="52349"/>
                  <a:pt x="714568" y="87287"/>
                  <a:pt x="843186" y="166388"/>
                </a:cubicBezTo>
                <a:cubicBezTo>
                  <a:pt x="1774759" y="710685"/>
                  <a:pt x="2707733" y="1252563"/>
                  <a:pt x="3640895" y="1791324"/>
                </a:cubicBezTo>
                <a:lnTo>
                  <a:pt x="6080071" y="3191149"/>
                </a:lnTo>
                <a:lnTo>
                  <a:pt x="6080071" y="4393214"/>
                </a:lnTo>
                <a:lnTo>
                  <a:pt x="6037652" y="4376268"/>
                </a:lnTo>
                <a:cubicBezTo>
                  <a:pt x="6001035" y="4358631"/>
                  <a:pt x="5963164" y="4337575"/>
                  <a:pt x="5923922" y="4313305"/>
                </a:cubicBezTo>
                <a:cubicBezTo>
                  <a:pt x="5001488" y="3742000"/>
                  <a:pt x="4066366" y="3215023"/>
                  <a:pt x="3131249" y="2688037"/>
                </a:cubicBezTo>
                <a:cubicBezTo>
                  <a:pt x="2201720" y="2151373"/>
                  <a:pt x="1273683" y="1589751"/>
                  <a:pt x="327381" y="1082140"/>
                </a:cubicBezTo>
                <a:cubicBezTo>
                  <a:pt x="-46146" y="879387"/>
                  <a:pt x="-34163" y="679744"/>
                  <a:pt x="129454" y="374001"/>
                </a:cubicBezTo>
                <a:cubicBezTo>
                  <a:pt x="235205" y="176854"/>
                  <a:pt x="353591" y="62644"/>
                  <a:pt x="511246" y="56210"/>
                </a:cubicBezTo>
                <a:close/>
                <a:moveTo>
                  <a:pt x="3461927" y="0"/>
                </a:moveTo>
                <a:lnTo>
                  <a:pt x="3669834" y="120035"/>
                </a:lnTo>
                <a:cubicBezTo>
                  <a:pt x="4007516" y="314996"/>
                  <a:pt x="4343987" y="509258"/>
                  <a:pt x="4678039" y="702123"/>
                </a:cubicBezTo>
                <a:cubicBezTo>
                  <a:pt x="5442959" y="1143751"/>
                  <a:pt x="5495063" y="1277113"/>
                  <a:pt x="5292505" y="2231714"/>
                </a:cubicBezTo>
                <a:cubicBezTo>
                  <a:pt x="4575993" y="1818036"/>
                  <a:pt x="3864321" y="1407152"/>
                  <a:pt x="3153860" y="996967"/>
                </a:cubicBezTo>
                <a:lnTo>
                  <a:pt x="1427064" y="1"/>
                </a:lnTo>
                <a:close/>
                <a:moveTo>
                  <a:pt x="6080071" y="0"/>
                </a:moveTo>
                <a:lnTo>
                  <a:pt x="6080071" y="2729818"/>
                </a:lnTo>
                <a:lnTo>
                  <a:pt x="6075011" y="2726477"/>
                </a:lnTo>
                <a:cubicBezTo>
                  <a:pt x="5779516" y="2486660"/>
                  <a:pt x="5670968" y="2143597"/>
                  <a:pt x="5762377" y="1663829"/>
                </a:cubicBezTo>
                <a:cubicBezTo>
                  <a:pt x="5878782" y="1059710"/>
                  <a:pt x="5612573" y="738175"/>
                  <a:pt x="5072939" y="465355"/>
                </a:cubicBezTo>
                <a:cubicBezTo>
                  <a:pt x="4850512" y="353073"/>
                  <a:pt x="4631231" y="235345"/>
                  <a:pt x="4413656" y="113963"/>
                </a:cubicBezTo>
                <a:lnTo>
                  <a:pt x="4215522" y="1"/>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72809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3">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ACEC4940-B8C8-4665-A874-28B07C770505}"/>
              </a:ext>
            </a:extLst>
          </p:cNvPr>
          <p:cNvSpPr>
            <a:spLocks noGrp="1"/>
          </p:cNvSpPr>
          <p:nvPr>
            <p:ph type="pic" sz="quarter" idx="11"/>
          </p:nvPr>
        </p:nvSpPr>
        <p:spPr>
          <a:xfrm>
            <a:off x="7277101" y="0"/>
            <a:ext cx="4914900" cy="6858000"/>
          </a:xfrm>
          <a:custGeom>
            <a:avLst/>
            <a:gdLst>
              <a:gd name="connsiteX0" fmla="*/ 1943100 w 4914900"/>
              <a:gd name="connsiteY0" fmla="*/ 0 h 6858000"/>
              <a:gd name="connsiteX1" fmla="*/ 4914900 w 4914900"/>
              <a:gd name="connsiteY1" fmla="*/ 0 h 6858000"/>
              <a:gd name="connsiteX2" fmla="*/ 4914900 w 4914900"/>
              <a:gd name="connsiteY2" fmla="*/ 6858000 h 6858000"/>
              <a:gd name="connsiteX3" fmla="*/ 0 w 4914900"/>
              <a:gd name="connsiteY3" fmla="*/ 6858000 h 6858000"/>
              <a:gd name="connsiteX4" fmla="*/ 0 w 4914900"/>
              <a:gd name="connsiteY4" fmla="*/ 3161687 h 6858000"/>
              <a:gd name="connsiteX5" fmla="*/ 3951 w 4914900"/>
              <a:gd name="connsiteY5" fmla="*/ 3099211 h 6858000"/>
              <a:gd name="connsiteX6" fmla="*/ 203607 w 4914900"/>
              <a:gd name="connsiteY6" fmla="*/ 2656493 h 6858000"/>
              <a:gd name="connsiteX7" fmla="*/ 301642 w 4914900"/>
              <a:gd name="connsiteY7" fmla="*/ 2562228 h 6858000"/>
              <a:gd name="connsiteX8" fmla="*/ 535417 w 4914900"/>
              <a:gd name="connsiteY8" fmla="*/ 2388781 h 6858000"/>
              <a:gd name="connsiteX9" fmla="*/ 769192 w 4914900"/>
              <a:gd name="connsiteY9" fmla="*/ 2215335 h 6858000"/>
              <a:gd name="connsiteX10" fmla="*/ 1070838 w 4914900"/>
              <a:gd name="connsiteY10" fmla="*/ 1612043 h 6858000"/>
              <a:gd name="connsiteX11" fmla="*/ 1070838 w 4914900"/>
              <a:gd name="connsiteY11" fmla="*/ 944655 h 6858000"/>
              <a:gd name="connsiteX12" fmla="*/ 1070838 w 4914900"/>
              <a:gd name="connsiteY12" fmla="*/ 1 h 6858000"/>
              <a:gd name="connsiteX13" fmla="*/ 1943100 w 4914900"/>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14900" h="6858000">
                <a:moveTo>
                  <a:pt x="1943100" y="0"/>
                </a:moveTo>
                <a:lnTo>
                  <a:pt x="4914900" y="0"/>
                </a:lnTo>
                <a:lnTo>
                  <a:pt x="4914900" y="6858000"/>
                </a:lnTo>
                <a:lnTo>
                  <a:pt x="0" y="6858000"/>
                </a:lnTo>
                <a:lnTo>
                  <a:pt x="0" y="3161687"/>
                </a:lnTo>
                <a:lnTo>
                  <a:pt x="3951" y="3099211"/>
                </a:lnTo>
                <a:cubicBezTo>
                  <a:pt x="22149" y="2949712"/>
                  <a:pt x="101332" y="2778564"/>
                  <a:pt x="203607" y="2656493"/>
                </a:cubicBezTo>
                <a:cubicBezTo>
                  <a:pt x="233772" y="2622556"/>
                  <a:pt x="267709" y="2588623"/>
                  <a:pt x="301642" y="2562228"/>
                </a:cubicBezTo>
                <a:lnTo>
                  <a:pt x="535417" y="2388781"/>
                </a:lnTo>
                <a:lnTo>
                  <a:pt x="769192" y="2215335"/>
                </a:lnTo>
                <a:cubicBezTo>
                  <a:pt x="935097" y="2090907"/>
                  <a:pt x="1070838" y="1819426"/>
                  <a:pt x="1070838" y="1612043"/>
                </a:cubicBezTo>
                <a:lnTo>
                  <a:pt x="1070838" y="944655"/>
                </a:lnTo>
                <a:lnTo>
                  <a:pt x="1070838" y="1"/>
                </a:lnTo>
                <a:lnTo>
                  <a:pt x="1943100" y="1"/>
                </a:lnTo>
                <a:close/>
              </a:path>
            </a:pathLst>
          </a:custGeom>
          <a:pattFill prst="pct7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01129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rvice 4">
    <p:bg>
      <p:bgPr>
        <a:solidFill>
          <a:srgbClr val="FAFAFA"/>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 xmlns:a16="http://schemas.microsoft.com/office/drawing/2014/main" id="{1CD72C2C-92A8-405D-9DCF-88C02C74974C}"/>
              </a:ext>
            </a:extLst>
          </p:cNvPr>
          <p:cNvSpPr>
            <a:spLocks noGrp="1"/>
          </p:cNvSpPr>
          <p:nvPr>
            <p:ph type="pic" sz="quarter" idx="12"/>
          </p:nvPr>
        </p:nvSpPr>
        <p:spPr>
          <a:xfrm>
            <a:off x="8402842" y="1877571"/>
            <a:ext cx="1894579" cy="1885878"/>
          </a:xfrm>
          <a:custGeom>
            <a:avLst/>
            <a:gdLst>
              <a:gd name="connsiteX0" fmla="*/ 0 w 1894579"/>
              <a:gd name="connsiteY0" fmla="*/ 0 h 1885878"/>
              <a:gd name="connsiteX1" fmla="*/ 1894579 w 1894579"/>
              <a:gd name="connsiteY1" fmla="*/ 0 h 1885878"/>
              <a:gd name="connsiteX2" fmla="*/ 1894579 w 1894579"/>
              <a:gd name="connsiteY2" fmla="*/ 1885878 h 1885878"/>
              <a:gd name="connsiteX3" fmla="*/ 0 w 1894579"/>
              <a:gd name="connsiteY3" fmla="*/ 1885878 h 1885878"/>
            </a:gdLst>
            <a:ahLst/>
            <a:cxnLst>
              <a:cxn ang="0">
                <a:pos x="connsiteX0" y="connsiteY0"/>
              </a:cxn>
              <a:cxn ang="0">
                <a:pos x="connsiteX1" y="connsiteY1"/>
              </a:cxn>
              <a:cxn ang="0">
                <a:pos x="connsiteX2" y="connsiteY2"/>
              </a:cxn>
              <a:cxn ang="0">
                <a:pos x="connsiteX3" y="connsiteY3"/>
              </a:cxn>
            </a:cxnLst>
            <a:rect l="l" t="t" r="r" b="b"/>
            <a:pathLst>
              <a:path w="1894579" h="1885878">
                <a:moveTo>
                  <a:pt x="0" y="0"/>
                </a:moveTo>
                <a:lnTo>
                  <a:pt x="1894579" y="0"/>
                </a:lnTo>
                <a:lnTo>
                  <a:pt x="1894579" y="1885878"/>
                </a:lnTo>
                <a:lnTo>
                  <a:pt x="0" y="188587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5" name="Picture Placeholder 14">
            <a:extLst>
              <a:ext uri="{FF2B5EF4-FFF2-40B4-BE49-F238E27FC236}">
                <a16:creationId xmlns="" xmlns:a16="http://schemas.microsoft.com/office/drawing/2014/main" id="{F07B456C-1811-4B0F-A85B-65970012F3FF}"/>
              </a:ext>
            </a:extLst>
          </p:cNvPr>
          <p:cNvSpPr>
            <a:spLocks noGrp="1"/>
          </p:cNvSpPr>
          <p:nvPr>
            <p:ph type="pic" sz="quarter" idx="13"/>
          </p:nvPr>
        </p:nvSpPr>
        <p:spPr>
          <a:xfrm>
            <a:off x="8402842" y="3751173"/>
            <a:ext cx="1894579" cy="1885878"/>
          </a:xfrm>
          <a:custGeom>
            <a:avLst/>
            <a:gdLst>
              <a:gd name="connsiteX0" fmla="*/ 0 w 1894579"/>
              <a:gd name="connsiteY0" fmla="*/ 0 h 1885878"/>
              <a:gd name="connsiteX1" fmla="*/ 1894579 w 1894579"/>
              <a:gd name="connsiteY1" fmla="*/ 0 h 1885878"/>
              <a:gd name="connsiteX2" fmla="*/ 1894579 w 1894579"/>
              <a:gd name="connsiteY2" fmla="*/ 1885878 h 1885878"/>
              <a:gd name="connsiteX3" fmla="*/ 0 w 1894579"/>
              <a:gd name="connsiteY3" fmla="*/ 1885878 h 1885878"/>
            </a:gdLst>
            <a:ahLst/>
            <a:cxnLst>
              <a:cxn ang="0">
                <a:pos x="connsiteX0" y="connsiteY0"/>
              </a:cxn>
              <a:cxn ang="0">
                <a:pos x="connsiteX1" y="connsiteY1"/>
              </a:cxn>
              <a:cxn ang="0">
                <a:pos x="connsiteX2" y="connsiteY2"/>
              </a:cxn>
              <a:cxn ang="0">
                <a:pos x="connsiteX3" y="connsiteY3"/>
              </a:cxn>
            </a:cxnLst>
            <a:rect l="l" t="t" r="r" b="b"/>
            <a:pathLst>
              <a:path w="1894579" h="1885878">
                <a:moveTo>
                  <a:pt x="0" y="0"/>
                </a:moveTo>
                <a:lnTo>
                  <a:pt x="1894579" y="0"/>
                </a:lnTo>
                <a:lnTo>
                  <a:pt x="1894579" y="1885878"/>
                </a:lnTo>
                <a:lnTo>
                  <a:pt x="0" y="188587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6" name="Picture Placeholder 15">
            <a:extLst>
              <a:ext uri="{FF2B5EF4-FFF2-40B4-BE49-F238E27FC236}">
                <a16:creationId xmlns="" xmlns:a16="http://schemas.microsoft.com/office/drawing/2014/main" id="{FD951127-E8A9-4A25-A0B1-CA248DDFD4E4}"/>
              </a:ext>
            </a:extLst>
          </p:cNvPr>
          <p:cNvSpPr>
            <a:spLocks noGrp="1"/>
          </p:cNvSpPr>
          <p:nvPr>
            <p:ph type="pic" sz="quarter" idx="14"/>
          </p:nvPr>
        </p:nvSpPr>
        <p:spPr>
          <a:xfrm>
            <a:off x="10297421" y="1"/>
            <a:ext cx="1894579" cy="1885878"/>
          </a:xfrm>
          <a:custGeom>
            <a:avLst/>
            <a:gdLst>
              <a:gd name="connsiteX0" fmla="*/ 0 w 1894579"/>
              <a:gd name="connsiteY0" fmla="*/ 0 h 1885878"/>
              <a:gd name="connsiteX1" fmla="*/ 1894579 w 1894579"/>
              <a:gd name="connsiteY1" fmla="*/ 0 h 1885878"/>
              <a:gd name="connsiteX2" fmla="*/ 1894579 w 1894579"/>
              <a:gd name="connsiteY2" fmla="*/ 1885878 h 1885878"/>
              <a:gd name="connsiteX3" fmla="*/ 0 w 1894579"/>
              <a:gd name="connsiteY3" fmla="*/ 1885878 h 1885878"/>
            </a:gdLst>
            <a:ahLst/>
            <a:cxnLst>
              <a:cxn ang="0">
                <a:pos x="connsiteX0" y="connsiteY0"/>
              </a:cxn>
              <a:cxn ang="0">
                <a:pos x="connsiteX1" y="connsiteY1"/>
              </a:cxn>
              <a:cxn ang="0">
                <a:pos x="connsiteX2" y="connsiteY2"/>
              </a:cxn>
              <a:cxn ang="0">
                <a:pos x="connsiteX3" y="connsiteY3"/>
              </a:cxn>
            </a:cxnLst>
            <a:rect l="l" t="t" r="r" b="b"/>
            <a:pathLst>
              <a:path w="1894579" h="1885878">
                <a:moveTo>
                  <a:pt x="0" y="0"/>
                </a:moveTo>
                <a:lnTo>
                  <a:pt x="1894579" y="0"/>
                </a:lnTo>
                <a:lnTo>
                  <a:pt x="1894579" y="1885878"/>
                </a:lnTo>
                <a:lnTo>
                  <a:pt x="0" y="188587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7" name="Picture Placeholder 16">
            <a:extLst>
              <a:ext uri="{FF2B5EF4-FFF2-40B4-BE49-F238E27FC236}">
                <a16:creationId xmlns="" xmlns:a16="http://schemas.microsoft.com/office/drawing/2014/main" id="{436FECCB-8C3B-4816-8287-A4F690383751}"/>
              </a:ext>
            </a:extLst>
          </p:cNvPr>
          <p:cNvSpPr>
            <a:spLocks noGrp="1"/>
          </p:cNvSpPr>
          <p:nvPr>
            <p:ph type="pic" sz="quarter" idx="15"/>
          </p:nvPr>
        </p:nvSpPr>
        <p:spPr>
          <a:xfrm>
            <a:off x="10297421" y="3751173"/>
            <a:ext cx="1894579" cy="1885878"/>
          </a:xfrm>
          <a:custGeom>
            <a:avLst/>
            <a:gdLst>
              <a:gd name="connsiteX0" fmla="*/ 0 w 1894579"/>
              <a:gd name="connsiteY0" fmla="*/ 0 h 1885878"/>
              <a:gd name="connsiteX1" fmla="*/ 1894579 w 1894579"/>
              <a:gd name="connsiteY1" fmla="*/ 0 h 1885878"/>
              <a:gd name="connsiteX2" fmla="*/ 1894579 w 1894579"/>
              <a:gd name="connsiteY2" fmla="*/ 1885878 h 1885878"/>
              <a:gd name="connsiteX3" fmla="*/ 0 w 1894579"/>
              <a:gd name="connsiteY3" fmla="*/ 1885878 h 1885878"/>
            </a:gdLst>
            <a:ahLst/>
            <a:cxnLst>
              <a:cxn ang="0">
                <a:pos x="connsiteX0" y="connsiteY0"/>
              </a:cxn>
              <a:cxn ang="0">
                <a:pos x="connsiteX1" y="connsiteY1"/>
              </a:cxn>
              <a:cxn ang="0">
                <a:pos x="connsiteX2" y="connsiteY2"/>
              </a:cxn>
              <a:cxn ang="0">
                <a:pos x="connsiteX3" y="connsiteY3"/>
              </a:cxn>
            </a:cxnLst>
            <a:rect l="l" t="t" r="r" b="b"/>
            <a:pathLst>
              <a:path w="1894579" h="1885878">
                <a:moveTo>
                  <a:pt x="0" y="0"/>
                </a:moveTo>
                <a:lnTo>
                  <a:pt x="1894579" y="0"/>
                </a:lnTo>
                <a:lnTo>
                  <a:pt x="1894579" y="1885878"/>
                </a:lnTo>
                <a:lnTo>
                  <a:pt x="0" y="188587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 xmlns:a16="http://schemas.microsoft.com/office/drawing/2014/main" id="{0EF7D7B9-2386-4A8C-8DD7-546E44957F8B}"/>
              </a:ext>
            </a:extLst>
          </p:cNvPr>
          <p:cNvSpPr>
            <a:spLocks noGrp="1"/>
          </p:cNvSpPr>
          <p:nvPr>
            <p:ph type="pic" sz="quarter" idx="11"/>
          </p:nvPr>
        </p:nvSpPr>
        <p:spPr>
          <a:xfrm>
            <a:off x="4958022" y="1877571"/>
            <a:ext cx="3444821" cy="4980430"/>
          </a:xfrm>
          <a:custGeom>
            <a:avLst/>
            <a:gdLst>
              <a:gd name="connsiteX0" fmla="*/ 0 w 3444821"/>
              <a:gd name="connsiteY0" fmla="*/ 0 h 4980430"/>
              <a:gd name="connsiteX1" fmla="*/ 3444821 w 3444821"/>
              <a:gd name="connsiteY1" fmla="*/ 0 h 4980430"/>
              <a:gd name="connsiteX2" fmla="*/ 3444821 w 3444821"/>
              <a:gd name="connsiteY2" fmla="*/ 4980430 h 4980430"/>
              <a:gd name="connsiteX3" fmla="*/ 0 w 3444821"/>
              <a:gd name="connsiteY3" fmla="*/ 4980430 h 4980430"/>
            </a:gdLst>
            <a:ahLst/>
            <a:cxnLst>
              <a:cxn ang="0">
                <a:pos x="connsiteX0" y="connsiteY0"/>
              </a:cxn>
              <a:cxn ang="0">
                <a:pos x="connsiteX1" y="connsiteY1"/>
              </a:cxn>
              <a:cxn ang="0">
                <a:pos x="connsiteX2" y="connsiteY2"/>
              </a:cxn>
              <a:cxn ang="0">
                <a:pos x="connsiteX3" y="connsiteY3"/>
              </a:cxn>
            </a:cxnLst>
            <a:rect l="l" t="t" r="r" b="b"/>
            <a:pathLst>
              <a:path w="3444821" h="4980430">
                <a:moveTo>
                  <a:pt x="0" y="0"/>
                </a:moveTo>
                <a:lnTo>
                  <a:pt x="3444821" y="0"/>
                </a:lnTo>
                <a:lnTo>
                  <a:pt x="3444821" y="4980430"/>
                </a:lnTo>
                <a:lnTo>
                  <a:pt x="0" y="4980430"/>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7" name="Rectangle 6">
            <a:extLst>
              <a:ext uri="{FF2B5EF4-FFF2-40B4-BE49-F238E27FC236}">
                <a16:creationId xmlns="" xmlns:a16="http://schemas.microsoft.com/office/drawing/2014/main" id="{2BEE4A12-CCEC-42C1-8A1F-D7D733B88459}"/>
              </a:ext>
            </a:extLst>
          </p:cNvPr>
          <p:cNvSpPr/>
          <p:nvPr userDrawn="1"/>
        </p:nvSpPr>
        <p:spPr>
          <a:xfrm>
            <a:off x="10297421" y="1877571"/>
            <a:ext cx="1894579" cy="1885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217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rvice 5">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6BD00B19-F558-41D0-8EAB-6A48F5BD037D}"/>
              </a:ext>
            </a:extLst>
          </p:cNvPr>
          <p:cNvSpPr>
            <a:spLocks noGrp="1"/>
          </p:cNvSpPr>
          <p:nvPr>
            <p:ph type="pic" sz="quarter" idx="12"/>
          </p:nvPr>
        </p:nvSpPr>
        <p:spPr>
          <a:xfrm>
            <a:off x="5472838" y="766459"/>
            <a:ext cx="2921153" cy="2597527"/>
          </a:xfrm>
          <a:custGeom>
            <a:avLst/>
            <a:gdLst>
              <a:gd name="connsiteX0" fmla="*/ 1341345 w 2921153"/>
              <a:gd name="connsiteY0" fmla="*/ 0 h 2597527"/>
              <a:gd name="connsiteX1" fmla="*/ 1351282 w 2921153"/>
              <a:gd name="connsiteY1" fmla="*/ 0 h 2597527"/>
              <a:gd name="connsiteX2" fmla="*/ 2769275 w 2921153"/>
              <a:gd name="connsiteY2" fmla="*/ 0 h 2597527"/>
              <a:gd name="connsiteX3" fmla="*/ 2921153 w 2921153"/>
              <a:gd name="connsiteY3" fmla="*/ 151877 h 2597527"/>
              <a:gd name="connsiteX4" fmla="*/ 2921153 w 2921153"/>
              <a:gd name="connsiteY4" fmla="*/ 2445649 h 2597527"/>
              <a:gd name="connsiteX5" fmla="*/ 2769275 w 2921153"/>
              <a:gd name="connsiteY5" fmla="*/ 2597527 h 2597527"/>
              <a:gd name="connsiteX6" fmla="*/ 2686949 w 2921153"/>
              <a:gd name="connsiteY6" fmla="*/ 2597527 h 2597527"/>
              <a:gd name="connsiteX7" fmla="*/ 2569139 w 2921153"/>
              <a:gd name="connsiteY7" fmla="*/ 2597527 h 2597527"/>
              <a:gd name="connsiteX8" fmla="*/ 151877 w 2921153"/>
              <a:gd name="connsiteY8" fmla="*/ 2597527 h 2597527"/>
              <a:gd name="connsiteX9" fmla="*/ 0 w 2921153"/>
              <a:gd name="connsiteY9" fmla="*/ 2445649 h 2597527"/>
              <a:gd name="connsiteX10" fmla="*/ 0 w 2921153"/>
              <a:gd name="connsiteY10" fmla="*/ 827517 h 2597527"/>
              <a:gd name="connsiteX11" fmla="*/ 0 w 2921153"/>
              <a:gd name="connsiteY11" fmla="*/ 607509 h 2597527"/>
              <a:gd name="connsiteX12" fmla="*/ 151877 w 2921153"/>
              <a:gd name="connsiteY12" fmla="*/ 455631 h 2597527"/>
              <a:gd name="connsiteX13" fmla="*/ 403114 w 2921153"/>
              <a:gd name="connsiteY13" fmla="*/ 455631 h 2597527"/>
              <a:gd name="connsiteX14" fmla="*/ 686996 w 2921153"/>
              <a:gd name="connsiteY14" fmla="*/ 455631 h 2597527"/>
              <a:gd name="connsiteX15" fmla="*/ 943909 w 2921153"/>
              <a:gd name="connsiteY15" fmla="*/ 326465 h 2597527"/>
              <a:gd name="connsiteX16" fmla="*/ 1017719 w 2921153"/>
              <a:gd name="connsiteY16" fmla="*/ 227106 h 2597527"/>
              <a:gd name="connsiteX17" fmla="*/ 1091528 w 2921153"/>
              <a:gd name="connsiteY17" fmla="*/ 127747 h 2597527"/>
              <a:gd name="connsiteX18" fmla="*/ 1131272 w 2921153"/>
              <a:gd name="connsiteY18" fmla="*/ 86584 h 2597527"/>
              <a:gd name="connsiteX19" fmla="*/ 1312957 w 2921153"/>
              <a:gd name="connsiteY19" fmla="*/ 2839 h 2597527"/>
              <a:gd name="connsiteX20" fmla="*/ 1325732 w 2921153"/>
              <a:gd name="connsiteY20" fmla="*/ 1419 h 25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1153" h="2597527">
                <a:moveTo>
                  <a:pt x="1341345" y="0"/>
                </a:moveTo>
                <a:cubicBezTo>
                  <a:pt x="1345604" y="0"/>
                  <a:pt x="1348443" y="0"/>
                  <a:pt x="1351282" y="0"/>
                </a:cubicBezTo>
                <a:lnTo>
                  <a:pt x="2769275" y="0"/>
                </a:lnTo>
                <a:cubicBezTo>
                  <a:pt x="2853021" y="0"/>
                  <a:pt x="2921153" y="68132"/>
                  <a:pt x="2921153" y="151877"/>
                </a:cubicBezTo>
                <a:lnTo>
                  <a:pt x="2921153" y="2445649"/>
                </a:lnTo>
                <a:cubicBezTo>
                  <a:pt x="2921153" y="2529395"/>
                  <a:pt x="2853021" y="2597527"/>
                  <a:pt x="2769275" y="2597527"/>
                </a:cubicBezTo>
                <a:lnTo>
                  <a:pt x="2686949" y="2597527"/>
                </a:lnTo>
                <a:lnTo>
                  <a:pt x="2569139" y="2597527"/>
                </a:lnTo>
                <a:lnTo>
                  <a:pt x="151877" y="2597527"/>
                </a:lnTo>
                <a:cubicBezTo>
                  <a:pt x="68132" y="2597527"/>
                  <a:pt x="0" y="2529395"/>
                  <a:pt x="0" y="2445649"/>
                </a:cubicBezTo>
                <a:lnTo>
                  <a:pt x="0" y="827517"/>
                </a:lnTo>
                <a:lnTo>
                  <a:pt x="0" y="607509"/>
                </a:lnTo>
                <a:cubicBezTo>
                  <a:pt x="0" y="523763"/>
                  <a:pt x="68132" y="455631"/>
                  <a:pt x="151877" y="455631"/>
                </a:cubicBezTo>
                <a:lnTo>
                  <a:pt x="403114" y="455631"/>
                </a:lnTo>
                <a:lnTo>
                  <a:pt x="686996" y="455631"/>
                </a:lnTo>
                <a:cubicBezTo>
                  <a:pt x="775000" y="455631"/>
                  <a:pt x="891392" y="397436"/>
                  <a:pt x="943909" y="326465"/>
                </a:cubicBezTo>
                <a:lnTo>
                  <a:pt x="1017719" y="227106"/>
                </a:lnTo>
                <a:lnTo>
                  <a:pt x="1091528" y="127747"/>
                </a:lnTo>
                <a:cubicBezTo>
                  <a:pt x="1102884" y="113553"/>
                  <a:pt x="1117078" y="99359"/>
                  <a:pt x="1131272" y="86584"/>
                </a:cubicBezTo>
                <a:cubicBezTo>
                  <a:pt x="1180952" y="45421"/>
                  <a:pt x="1250503" y="11355"/>
                  <a:pt x="1312957" y="2839"/>
                </a:cubicBezTo>
                <a:cubicBezTo>
                  <a:pt x="1317216" y="1419"/>
                  <a:pt x="1321473" y="1419"/>
                  <a:pt x="1325732" y="1419"/>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 xmlns:a16="http://schemas.microsoft.com/office/drawing/2014/main" id="{B1CD13FF-90C8-4FB0-8990-E07840BD47C4}"/>
              </a:ext>
            </a:extLst>
          </p:cNvPr>
          <p:cNvSpPr>
            <a:spLocks noGrp="1"/>
          </p:cNvSpPr>
          <p:nvPr>
            <p:ph type="pic" sz="quarter" idx="11"/>
          </p:nvPr>
        </p:nvSpPr>
        <p:spPr>
          <a:xfrm>
            <a:off x="550863" y="753746"/>
            <a:ext cx="4757737" cy="5350504"/>
          </a:xfrm>
          <a:custGeom>
            <a:avLst/>
            <a:gdLst>
              <a:gd name="connsiteX0" fmla="*/ 278186 w 4757737"/>
              <a:gd name="connsiteY0" fmla="*/ 0 h 5350504"/>
              <a:gd name="connsiteX1" fmla="*/ 4479554 w 4757737"/>
              <a:gd name="connsiteY1" fmla="*/ 0 h 5350504"/>
              <a:gd name="connsiteX2" fmla="*/ 4757737 w 4757737"/>
              <a:gd name="connsiteY2" fmla="*/ 278186 h 5350504"/>
              <a:gd name="connsiteX3" fmla="*/ 4757737 w 4757737"/>
              <a:gd name="connsiteY3" fmla="*/ 2875441 h 5350504"/>
              <a:gd name="connsiteX4" fmla="*/ 4757737 w 4757737"/>
              <a:gd name="connsiteY4" fmla="*/ 2893641 h 5350504"/>
              <a:gd name="connsiteX5" fmla="*/ 4755139 w 4757737"/>
              <a:gd name="connsiteY5" fmla="*/ 2922238 h 5350504"/>
              <a:gd name="connsiteX6" fmla="*/ 4752538 w 4757737"/>
              <a:gd name="connsiteY6" fmla="*/ 2945639 h 5350504"/>
              <a:gd name="connsiteX7" fmla="*/ 4599147 w 4757737"/>
              <a:gd name="connsiteY7" fmla="*/ 3278420 h 5350504"/>
              <a:gd name="connsiteX8" fmla="*/ 4523750 w 4757737"/>
              <a:gd name="connsiteY8" fmla="*/ 3351216 h 5350504"/>
              <a:gd name="connsiteX9" fmla="*/ 4341760 w 4757737"/>
              <a:gd name="connsiteY9" fmla="*/ 3486409 h 5350504"/>
              <a:gd name="connsiteX10" fmla="*/ 4159770 w 4757737"/>
              <a:gd name="connsiteY10" fmla="*/ 3621601 h 5350504"/>
              <a:gd name="connsiteX11" fmla="*/ 3923185 w 4757737"/>
              <a:gd name="connsiteY11" fmla="*/ 4092174 h 5350504"/>
              <a:gd name="connsiteX12" fmla="*/ 3923185 w 4757737"/>
              <a:gd name="connsiteY12" fmla="*/ 4612145 h 5350504"/>
              <a:gd name="connsiteX13" fmla="*/ 3923185 w 4757737"/>
              <a:gd name="connsiteY13" fmla="*/ 5072321 h 5350504"/>
              <a:gd name="connsiteX14" fmla="*/ 3644999 w 4757737"/>
              <a:gd name="connsiteY14" fmla="*/ 5350504 h 5350504"/>
              <a:gd name="connsiteX15" fmla="*/ 3242022 w 4757737"/>
              <a:gd name="connsiteY15" fmla="*/ 5350504 h 5350504"/>
              <a:gd name="connsiteX16" fmla="*/ 278186 w 4757737"/>
              <a:gd name="connsiteY16" fmla="*/ 5350504 h 5350504"/>
              <a:gd name="connsiteX17" fmla="*/ 0 w 4757737"/>
              <a:gd name="connsiteY17" fmla="*/ 5072321 h 5350504"/>
              <a:gd name="connsiteX18" fmla="*/ 0 w 4757737"/>
              <a:gd name="connsiteY18" fmla="*/ 644764 h 5350504"/>
              <a:gd name="connsiteX19" fmla="*/ 0 w 4757737"/>
              <a:gd name="connsiteY19" fmla="*/ 428978 h 5350504"/>
              <a:gd name="connsiteX20" fmla="*/ 0 w 4757737"/>
              <a:gd name="connsiteY20" fmla="*/ 278186 h 5350504"/>
              <a:gd name="connsiteX21" fmla="*/ 278186 w 4757737"/>
              <a:gd name="connsiteY21" fmla="*/ 0 h 535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57737" h="5350504">
                <a:moveTo>
                  <a:pt x="278186" y="0"/>
                </a:moveTo>
                <a:lnTo>
                  <a:pt x="4479554" y="0"/>
                </a:lnTo>
                <a:cubicBezTo>
                  <a:pt x="4632944" y="0"/>
                  <a:pt x="4757737" y="124793"/>
                  <a:pt x="4757737" y="278186"/>
                </a:cubicBezTo>
                <a:lnTo>
                  <a:pt x="4757737" y="2875441"/>
                </a:lnTo>
                <a:cubicBezTo>
                  <a:pt x="4757737" y="2880641"/>
                  <a:pt x="4757737" y="2885840"/>
                  <a:pt x="4757737" y="2893641"/>
                </a:cubicBezTo>
                <a:lnTo>
                  <a:pt x="4755139" y="2922238"/>
                </a:lnTo>
                <a:cubicBezTo>
                  <a:pt x="4755139" y="2930039"/>
                  <a:pt x="4755139" y="2937838"/>
                  <a:pt x="4752538" y="2945639"/>
                </a:cubicBezTo>
                <a:cubicBezTo>
                  <a:pt x="4736938" y="3060032"/>
                  <a:pt x="4674542" y="3187424"/>
                  <a:pt x="4599147" y="3278420"/>
                </a:cubicBezTo>
                <a:cubicBezTo>
                  <a:pt x="4575747" y="3304419"/>
                  <a:pt x="4549749" y="3330417"/>
                  <a:pt x="4523750" y="3351216"/>
                </a:cubicBezTo>
                <a:lnTo>
                  <a:pt x="4341760" y="3486409"/>
                </a:lnTo>
                <a:lnTo>
                  <a:pt x="4159770" y="3621601"/>
                </a:lnTo>
                <a:cubicBezTo>
                  <a:pt x="4029777" y="3717794"/>
                  <a:pt x="3923185" y="3930983"/>
                  <a:pt x="3923185" y="4092174"/>
                </a:cubicBezTo>
                <a:lnTo>
                  <a:pt x="3923185" y="4612145"/>
                </a:lnTo>
                <a:lnTo>
                  <a:pt x="3923185" y="5072321"/>
                </a:lnTo>
                <a:cubicBezTo>
                  <a:pt x="3923185" y="5225711"/>
                  <a:pt x="3798392" y="5350504"/>
                  <a:pt x="3644999" y="5350504"/>
                </a:cubicBezTo>
                <a:lnTo>
                  <a:pt x="3242022" y="5350504"/>
                </a:lnTo>
                <a:lnTo>
                  <a:pt x="278186" y="5350504"/>
                </a:lnTo>
                <a:cubicBezTo>
                  <a:pt x="124793" y="5350504"/>
                  <a:pt x="0" y="5225711"/>
                  <a:pt x="0" y="5072321"/>
                </a:cubicBezTo>
                <a:lnTo>
                  <a:pt x="0" y="644764"/>
                </a:lnTo>
                <a:lnTo>
                  <a:pt x="0" y="428978"/>
                </a:lnTo>
                <a:lnTo>
                  <a:pt x="0" y="278186"/>
                </a:lnTo>
                <a:cubicBezTo>
                  <a:pt x="0" y="124793"/>
                  <a:pt x="124793" y="0"/>
                  <a:pt x="278186"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 xmlns:a16="http://schemas.microsoft.com/office/drawing/2014/main" id="{E3F96A9A-9DC7-4189-99B7-6687B43A742E}"/>
              </a:ext>
            </a:extLst>
          </p:cNvPr>
          <p:cNvSpPr>
            <a:spLocks noGrp="1"/>
          </p:cNvSpPr>
          <p:nvPr>
            <p:ph type="pic" sz="quarter" idx="13"/>
          </p:nvPr>
        </p:nvSpPr>
        <p:spPr>
          <a:xfrm>
            <a:off x="5472838" y="3506728"/>
            <a:ext cx="2921153" cy="2597527"/>
          </a:xfrm>
          <a:custGeom>
            <a:avLst/>
            <a:gdLst>
              <a:gd name="connsiteX0" fmla="*/ 1341345 w 2921153"/>
              <a:gd name="connsiteY0" fmla="*/ 0 h 2597527"/>
              <a:gd name="connsiteX1" fmla="*/ 1351282 w 2921153"/>
              <a:gd name="connsiteY1" fmla="*/ 0 h 2597527"/>
              <a:gd name="connsiteX2" fmla="*/ 2769275 w 2921153"/>
              <a:gd name="connsiteY2" fmla="*/ 0 h 2597527"/>
              <a:gd name="connsiteX3" fmla="*/ 2921153 w 2921153"/>
              <a:gd name="connsiteY3" fmla="*/ 151877 h 2597527"/>
              <a:gd name="connsiteX4" fmla="*/ 2921153 w 2921153"/>
              <a:gd name="connsiteY4" fmla="*/ 2445649 h 2597527"/>
              <a:gd name="connsiteX5" fmla="*/ 2769275 w 2921153"/>
              <a:gd name="connsiteY5" fmla="*/ 2597527 h 2597527"/>
              <a:gd name="connsiteX6" fmla="*/ 2686949 w 2921153"/>
              <a:gd name="connsiteY6" fmla="*/ 2597527 h 2597527"/>
              <a:gd name="connsiteX7" fmla="*/ 2569139 w 2921153"/>
              <a:gd name="connsiteY7" fmla="*/ 2597527 h 2597527"/>
              <a:gd name="connsiteX8" fmla="*/ 151877 w 2921153"/>
              <a:gd name="connsiteY8" fmla="*/ 2597527 h 2597527"/>
              <a:gd name="connsiteX9" fmla="*/ 0 w 2921153"/>
              <a:gd name="connsiteY9" fmla="*/ 2445649 h 2597527"/>
              <a:gd name="connsiteX10" fmla="*/ 0 w 2921153"/>
              <a:gd name="connsiteY10" fmla="*/ 827517 h 2597527"/>
              <a:gd name="connsiteX11" fmla="*/ 0 w 2921153"/>
              <a:gd name="connsiteY11" fmla="*/ 607509 h 2597527"/>
              <a:gd name="connsiteX12" fmla="*/ 151877 w 2921153"/>
              <a:gd name="connsiteY12" fmla="*/ 455631 h 2597527"/>
              <a:gd name="connsiteX13" fmla="*/ 403114 w 2921153"/>
              <a:gd name="connsiteY13" fmla="*/ 455631 h 2597527"/>
              <a:gd name="connsiteX14" fmla="*/ 686996 w 2921153"/>
              <a:gd name="connsiteY14" fmla="*/ 455631 h 2597527"/>
              <a:gd name="connsiteX15" fmla="*/ 943909 w 2921153"/>
              <a:gd name="connsiteY15" fmla="*/ 326465 h 2597527"/>
              <a:gd name="connsiteX16" fmla="*/ 1017719 w 2921153"/>
              <a:gd name="connsiteY16" fmla="*/ 227106 h 2597527"/>
              <a:gd name="connsiteX17" fmla="*/ 1091528 w 2921153"/>
              <a:gd name="connsiteY17" fmla="*/ 127747 h 2597527"/>
              <a:gd name="connsiteX18" fmla="*/ 1131272 w 2921153"/>
              <a:gd name="connsiteY18" fmla="*/ 86584 h 2597527"/>
              <a:gd name="connsiteX19" fmla="*/ 1312957 w 2921153"/>
              <a:gd name="connsiteY19" fmla="*/ 2839 h 2597527"/>
              <a:gd name="connsiteX20" fmla="*/ 1325732 w 2921153"/>
              <a:gd name="connsiteY20" fmla="*/ 1419 h 25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1153" h="2597527">
                <a:moveTo>
                  <a:pt x="1341345" y="0"/>
                </a:moveTo>
                <a:cubicBezTo>
                  <a:pt x="1345604" y="0"/>
                  <a:pt x="1348443" y="0"/>
                  <a:pt x="1351282" y="0"/>
                </a:cubicBezTo>
                <a:lnTo>
                  <a:pt x="2769275" y="0"/>
                </a:lnTo>
                <a:cubicBezTo>
                  <a:pt x="2853021" y="0"/>
                  <a:pt x="2921153" y="68132"/>
                  <a:pt x="2921153" y="151877"/>
                </a:cubicBezTo>
                <a:lnTo>
                  <a:pt x="2921153" y="2445649"/>
                </a:lnTo>
                <a:cubicBezTo>
                  <a:pt x="2921153" y="2529395"/>
                  <a:pt x="2853021" y="2597527"/>
                  <a:pt x="2769275" y="2597527"/>
                </a:cubicBezTo>
                <a:lnTo>
                  <a:pt x="2686949" y="2597527"/>
                </a:lnTo>
                <a:lnTo>
                  <a:pt x="2569139" y="2597527"/>
                </a:lnTo>
                <a:lnTo>
                  <a:pt x="151877" y="2597527"/>
                </a:lnTo>
                <a:cubicBezTo>
                  <a:pt x="68132" y="2597527"/>
                  <a:pt x="0" y="2529395"/>
                  <a:pt x="0" y="2445649"/>
                </a:cubicBezTo>
                <a:lnTo>
                  <a:pt x="0" y="827517"/>
                </a:lnTo>
                <a:lnTo>
                  <a:pt x="0" y="607509"/>
                </a:lnTo>
                <a:cubicBezTo>
                  <a:pt x="0" y="523763"/>
                  <a:pt x="68132" y="455631"/>
                  <a:pt x="151877" y="455631"/>
                </a:cubicBezTo>
                <a:lnTo>
                  <a:pt x="403114" y="455631"/>
                </a:lnTo>
                <a:lnTo>
                  <a:pt x="686996" y="455631"/>
                </a:lnTo>
                <a:cubicBezTo>
                  <a:pt x="775000" y="455631"/>
                  <a:pt x="891392" y="397436"/>
                  <a:pt x="943909" y="326465"/>
                </a:cubicBezTo>
                <a:lnTo>
                  <a:pt x="1017719" y="227106"/>
                </a:lnTo>
                <a:lnTo>
                  <a:pt x="1091528" y="127747"/>
                </a:lnTo>
                <a:cubicBezTo>
                  <a:pt x="1102884" y="113553"/>
                  <a:pt x="1117078" y="99359"/>
                  <a:pt x="1131272" y="86584"/>
                </a:cubicBezTo>
                <a:cubicBezTo>
                  <a:pt x="1180952" y="45421"/>
                  <a:pt x="1250503" y="11355"/>
                  <a:pt x="1312957" y="2839"/>
                </a:cubicBezTo>
                <a:cubicBezTo>
                  <a:pt x="1317216" y="1419"/>
                  <a:pt x="1321473" y="1419"/>
                  <a:pt x="1325732" y="1419"/>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428210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rvice 6">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EC02385C-E0AE-4E47-96DD-E66DAD685737}"/>
              </a:ext>
            </a:extLst>
          </p:cNvPr>
          <p:cNvSpPr>
            <a:spLocks noGrp="1"/>
          </p:cNvSpPr>
          <p:nvPr>
            <p:ph type="pic" sz="quarter" idx="11"/>
          </p:nvPr>
        </p:nvSpPr>
        <p:spPr>
          <a:xfrm>
            <a:off x="0" y="4686299"/>
            <a:ext cx="12192001" cy="1615393"/>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70">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 xmlns:a16="http://schemas.microsoft.com/office/drawing/2014/main" id="{C9AF6DB7-6C42-4B0A-9940-A54E255E5EDE}"/>
              </a:ext>
            </a:extLst>
          </p:cNvPr>
          <p:cNvSpPr>
            <a:spLocks noGrp="1"/>
          </p:cNvSpPr>
          <p:nvPr>
            <p:ph type="pic" sz="quarter" idx="12"/>
          </p:nvPr>
        </p:nvSpPr>
        <p:spPr>
          <a:xfrm>
            <a:off x="0" y="1695449"/>
            <a:ext cx="6095999" cy="2990849"/>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1" name="Picture Placeholder 9">
            <a:extLst>
              <a:ext uri="{FF2B5EF4-FFF2-40B4-BE49-F238E27FC236}">
                <a16:creationId xmlns="" xmlns:a16="http://schemas.microsoft.com/office/drawing/2014/main" id="{E5F34D8B-1CA0-4A9F-9D58-A8E2EB7F9F92}"/>
              </a:ext>
            </a:extLst>
          </p:cNvPr>
          <p:cNvSpPr>
            <a:spLocks noGrp="1"/>
          </p:cNvSpPr>
          <p:nvPr>
            <p:ph type="pic" sz="quarter" idx="13"/>
          </p:nvPr>
        </p:nvSpPr>
        <p:spPr>
          <a:xfrm>
            <a:off x="6096001" y="1695449"/>
            <a:ext cx="6095999" cy="2990849"/>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919966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king Process 1">
    <p:spTree>
      <p:nvGrpSpPr>
        <p:cNvPr id="1" name=""/>
        <p:cNvGrpSpPr/>
        <p:nvPr/>
      </p:nvGrpSpPr>
      <p:grpSpPr>
        <a:xfrm>
          <a:off x="0" y="0"/>
          <a:ext cx="0" cy="0"/>
          <a:chOff x="0" y="0"/>
          <a:chExt cx="0" cy="0"/>
        </a:xfrm>
      </p:grpSpPr>
      <p:sp>
        <p:nvSpPr>
          <p:cNvPr id="21" name="Picture Placeholder 9">
            <a:extLst>
              <a:ext uri="{FF2B5EF4-FFF2-40B4-BE49-F238E27FC236}">
                <a16:creationId xmlns="" xmlns:a16="http://schemas.microsoft.com/office/drawing/2014/main" id="{C1184A23-85D1-40D1-A6A4-36B7B8918D87}"/>
              </a:ext>
            </a:extLst>
          </p:cNvPr>
          <p:cNvSpPr>
            <a:spLocks noGrp="1"/>
          </p:cNvSpPr>
          <p:nvPr>
            <p:ph type="pic" sz="quarter" idx="15"/>
          </p:nvPr>
        </p:nvSpPr>
        <p:spPr>
          <a:xfrm>
            <a:off x="-1" y="3699000"/>
            <a:ext cx="12191999" cy="3159000"/>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 xmlns:a16="http://schemas.microsoft.com/office/drawing/2014/main" id="{3CFC5526-44E3-436F-9A9C-C0765D15A953}"/>
              </a:ext>
            </a:extLst>
          </p:cNvPr>
          <p:cNvSpPr>
            <a:spLocks noGrp="1"/>
          </p:cNvSpPr>
          <p:nvPr>
            <p:ph type="pic" sz="quarter" idx="11"/>
          </p:nvPr>
        </p:nvSpPr>
        <p:spPr>
          <a:xfrm>
            <a:off x="1016392" y="4008565"/>
            <a:ext cx="2192230" cy="1949359"/>
          </a:xfrm>
          <a:custGeom>
            <a:avLst/>
            <a:gdLst>
              <a:gd name="connsiteX0" fmla="*/ 113979 w 2192230"/>
              <a:gd name="connsiteY0" fmla="*/ 0 h 1949359"/>
              <a:gd name="connsiteX1" fmla="*/ 175762 w 2192230"/>
              <a:gd name="connsiteY1" fmla="*/ 0 h 1949359"/>
              <a:gd name="connsiteX2" fmla="*/ 264175 w 2192230"/>
              <a:gd name="connsiteY2" fmla="*/ 0 h 1949359"/>
              <a:gd name="connsiteX3" fmla="*/ 2078251 w 2192230"/>
              <a:gd name="connsiteY3" fmla="*/ 0 h 1949359"/>
              <a:gd name="connsiteX4" fmla="*/ 2192230 w 2192230"/>
              <a:gd name="connsiteY4" fmla="*/ 113979 h 1949359"/>
              <a:gd name="connsiteX5" fmla="*/ 2192230 w 2192230"/>
              <a:gd name="connsiteY5" fmla="*/ 1328334 h 1949359"/>
              <a:gd name="connsiteX6" fmla="*/ 2192230 w 2192230"/>
              <a:gd name="connsiteY6" fmla="*/ 1493443 h 1949359"/>
              <a:gd name="connsiteX7" fmla="*/ 2078251 w 2192230"/>
              <a:gd name="connsiteY7" fmla="*/ 1607423 h 1949359"/>
              <a:gd name="connsiteX8" fmla="*/ 1889706 w 2192230"/>
              <a:gd name="connsiteY8" fmla="*/ 1607423 h 1949359"/>
              <a:gd name="connsiteX9" fmla="*/ 1676662 w 2192230"/>
              <a:gd name="connsiteY9" fmla="*/ 1607423 h 1949359"/>
              <a:gd name="connsiteX10" fmla="*/ 1483857 w 2192230"/>
              <a:gd name="connsiteY10" fmla="*/ 1704357 h 1949359"/>
              <a:gd name="connsiteX11" fmla="*/ 1428465 w 2192230"/>
              <a:gd name="connsiteY11" fmla="*/ 1778923 h 1949359"/>
              <a:gd name="connsiteX12" fmla="*/ 1373073 w 2192230"/>
              <a:gd name="connsiteY12" fmla="*/ 1853489 h 1949359"/>
              <a:gd name="connsiteX13" fmla="*/ 1343247 w 2192230"/>
              <a:gd name="connsiteY13" fmla="*/ 1884381 h 1949359"/>
              <a:gd name="connsiteX14" fmla="*/ 1206899 w 2192230"/>
              <a:gd name="connsiteY14" fmla="*/ 1947228 h 1949359"/>
              <a:gd name="connsiteX15" fmla="*/ 1197311 w 2192230"/>
              <a:gd name="connsiteY15" fmla="*/ 1948294 h 1949359"/>
              <a:gd name="connsiteX16" fmla="*/ 1185594 w 2192230"/>
              <a:gd name="connsiteY16" fmla="*/ 1949359 h 1949359"/>
              <a:gd name="connsiteX17" fmla="*/ 1178137 w 2192230"/>
              <a:gd name="connsiteY17" fmla="*/ 1949359 h 1949359"/>
              <a:gd name="connsiteX18" fmla="*/ 113979 w 2192230"/>
              <a:gd name="connsiteY18" fmla="*/ 1949359 h 1949359"/>
              <a:gd name="connsiteX19" fmla="*/ 0 w 2192230"/>
              <a:gd name="connsiteY19" fmla="*/ 1835380 h 1949359"/>
              <a:gd name="connsiteX20" fmla="*/ 0 w 2192230"/>
              <a:gd name="connsiteY20" fmla="*/ 113979 h 1949359"/>
              <a:gd name="connsiteX21" fmla="*/ 113979 w 2192230"/>
              <a:gd name="connsiteY21" fmla="*/ 0 h 19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92230" h="1949359">
                <a:moveTo>
                  <a:pt x="113979" y="0"/>
                </a:moveTo>
                <a:lnTo>
                  <a:pt x="175762" y="0"/>
                </a:lnTo>
                <a:lnTo>
                  <a:pt x="264175" y="0"/>
                </a:lnTo>
                <a:lnTo>
                  <a:pt x="2078251" y="0"/>
                </a:lnTo>
                <a:cubicBezTo>
                  <a:pt x="2141099" y="0"/>
                  <a:pt x="2192230" y="51130"/>
                  <a:pt x="2192230" y="113979"/>
                </a:cubicBezTo>
                <a:lnTo>
                  <a:pt x="2192230" y="1328334"/>
                </a:lnTo>
                <a:lnTo>
                  <a:pt x="2192230" y="1493443"/>
                </a:lnTo>
                <a:cubicBezTo>
                  <a:pt x="2192230" y="1556292"/>
                  <a:pt x="2141099" y="1607423"/>
                  <a:pt x="2078251" y="1607423"/>
                </a:cubicBezTo>
                <a:lnTo>
                  <a:pt x="1889706" y="1607423"/>
                </a:lnTo>
                <a:lnTo>
                  <a:pt x="1676662" y="1607423"/>
                </a:lnTo>
                <a:cubicBezTo>
                  <a:pt x="1610618" y="1607423"/>
                  <a:pt x="1523269" y="1651096"/>
                  <a:pt x="1483857" y="1704357"/>
                </a:cubicBezTo>
                <a:lnTo>
                  <a:pt x="1428465" y="1778923"/>
                </a:lnTo>
                <a:lnTo>
                  <a:pt x="1373073" y="1853489"/>
                </a:lnTo>
                <a:cubicBezTo>
                  <a:pt x="1364552" y="1864141"/>
                  <a:pt x="1353899" y="1874793"/>
                  <a:pt x="1343247" y="1884381"/>
                </a:cubicBezTo>
                <a:cubicBezTo>
                  <a:pt x="1305964" y="1915272"/>
                  <a:pt x="1253768" y="1940837"/>
                  <a:pt x="1206899" y="1947228"/>
                </a:cubicBezTo>
                <a:cubicBezTo>
                  <a:pt x="1203702" y="1948294"/>
                  <a:pt x="1200507" y="1948294"/>
                  <a:pt x="1197311" y="1948294"/>
                </a:cubicBezTo>
                <a:lnTo>
                  <a:pt x="1185594" y="1949359"/>
                </a:lnTo>
                <a:cubicBezTo>
                  <a:pt x="1182398" y="1949359"/>
                  <a:pt x="1180267" y="1949359"/>
                  <a:pt x="1178137" y="1949359"/>
                </a:cubicBezTo>
                <a:lnTo>
                  <a:pt x="113979" y="1949359"/>
                </a:lnTo>
                <a:cubicBezTo>
                  <a:pt x="51131" y="1949359"/>
                  <a:pt x="0" y="1898228"/>
                  <a:pt x="0" y="1835380"/>
                </a:cubicBezTo>
                <a:lnTo>
                  <a:pt x="0" y="113979"/>
                </a:lnTo>
                <a:cubicBezTo>
                  <a:pt x="0" y="51130"/>
                  <a:pt x="51131" y="0"/>
                  <a:pt x="113979"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7" name="Picture Placeholder 16">
            <a:extLst>
              <a:ext uri="{FF2B5EF4-FFF2-40B4-BE49-F238E27FC236}">
                <a16:creationId xmlns="" xmlns:a16="http://schemas.microsoft.com/office/drawing/2014/main" id="{1C17DDD8-F76A-4010-8BB2-9F59BC03C774}"/>
              </a:ext>
            </a:extLst>
          </p:cNvPr>
          <p:cNvSpPr>
            <a:spLocks noGrp="1"/>
          </p:cNvSpPr>
          <p:nvPr>
            <p:ph type="pic" sz="quarter" idx="12"/>
          </p:nvPr>
        </p:nvSpPr>
        <p:spPr>
          <a:xfrm>
            <a:off x="3629667" y="4008565"/>
            <a:ext cx="2192230" cy="1949359"/>
          </a:xfrm>
          <a:custGeom>
            <a:avLst/>
            <a:gdLst>
              <a:gd name="connsiteX0" fmla="*/ 113979 w 2192230"/>
              <a:gd name="connsiteY0" fmla="*/ 0 h 1949359"/>
              <a:gd name="connsiteX1" fmla="*/ 175762 w 2192230"/>
              <a:gd name="connsiteY1" fmla="*/ 0 h 1949359"/>
              <a:gd name="connsiteX2" fmla="*/ 264175 w 2192230"/>
              <a:gd name="connsiteY2" fmla="*/ 0 h 1949359"/>
              <a:gd name="connsiteX3" fmla="*/ 2078251 w 2192230"/>
              <a:gd name="connsiteY3" fmla="*/ 0 h 1949359"/>
              <a:gd name="connsiteX4" fmla="*/ 2192230 w 2192230"/>
              <a:gd name="connsiteY4" fmla="*/ 113979 h 1949359"/>
              <a:gd name="connsiteX5" fmla="*/ 2192230 w 2192230"/>
              <a:gd name="connsiteY5" fmla="*/ 1328334 h 1949359"/>
              <a:gd name="connsiteX6" fmla="*/ 2192230 w 2192230"/>
              <a:gd name="connsiteY6" fmla="*/ 1493443 h 1949359"/>
              <a:gd name="connsiteX7" fmla="*/ 2078251 w 2192230"/>
              <a:gd name="connsiteY7" fmla="*/ 1607423 h 1949359"/>
              <a:gd name="connsiteX8" fmla="*/ 1889706 w 2192230"/>
              <a:gd name="connsiteY8" fmla="*/ 1607423 h 1949359"/>
              <a:gd name="connsiteX9" fmla="*/ 1676662 w 2192230"/>
              <a:gd name="connsiteY9" fmla="*/ 1607423 h 1949359"/>
              <a:gd name="connsiteX10" fmla="*/ 1483857 w 2192230"/>
              <a:gd name="connsiteY10" fmla="*/ 1704357 h 1949359"/>
              <a:gd name="connsiteX11" fmla="*/ 1428465 w 2192230"/>
              <a:gd name="connsiteY11" fmla="*/ 1778923 h 1949359"/>
              <a:gd name="connsiteX12" fmla="*/ 1373073 w 2192230"/>
              <a:gd name="connsiteY12" fmla="*/ 1853489 h 1949359"/>
              <a:gd name="connsiteX13" fmla="*/ 1343247 w 2192230"/>
              <a:gd name="connsiteY13" fmla="*/ 1884381 h 1949359"/>
              <a:gd name="connsiteX14" fmla="*/ 1206899 w 2192230"/>
              <a:gd name="connsiteY14" fmla="*/ 1947228 h 1949359"/>
              <a:gd name="connsiteX15" fmla="*/ 1197311 w 2192230"/>
              <a:gd name="connsiteY15" fmla="*/ 1948294 h 1949359"/>
              <a:gd name="connsiteX16" fmla="*/ 1185594 w 2192230"/>
              <a:gd name="connsiteY16" fmla="*/ 1949359 h 1949359"/>
              <a:gd name="connsiteX17" fmla="*/ 1178137 w 2192230"/>
              <a:gd name="connsiteY17" fmla="*/ 1949359 h 1949359"/>
              <a:gd name="connsiteX18" fmla="*/ 113979 w 2192230"/>
              <a:gd name="connsiteY18" fmla="*/ 1949359 h 1949359"/>
              <a:gd name="connsiteX19" fmla="*/ 0 w 2192230"/>
              <a:gd name="connsiteY19" fmla="*/ 1835380 h 1949359"/>
              <a:gd name="connsiteX20" fmla="*/ 0 w 2192230"/>
              <a:gd name="connsiteY20" fmla="*/ 113979 h 1949359"/>
              <a:gd name="connsiteX21" fmla="*/ 113979 w 2192230"/>
              <a:gd name="connsiteY21" fmla="*/ 0 h 19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92230" h="1949359">
                <a:moveTo>
                  <a:pt x="113979" y="0"/>
                </a:moveTo>
                <a:lnTo>
                  <a:pt x="175762" y="0"/>
                </a:lnTo>
                <a:lnTo>
                  <a:pt x="264175" y="0"/>
                </a:lnTo>
                <a:lnTo>
                  <a:pt x="2078251" y="0"/>
                </a:lnTo>
                <a:cubicBezTo>
                  <a:pt x="2141099" y="0"/>
                  <a:pt x="2192230" y="51130"/>
                  <a:pt x="2192230" y="113979"/>
                </a:cubicBezTo>
                <a:lnTo>
                  <a:pt x="2192230" y="1328334"/>
                </a:lnTo>
                <a:lnTo>
                  <a:pt x="2192230" y="1493443"/>
                </a:lnTo>
                <a:cubicBezTo>
                  <a:pt x="2192230" y="1556292"/>
                  <a:pt x="2141099" y="1607423"/>
                  <a:pt x="2078251" y="1607423"/>
                </a:cubicBezTo>
                <a:lnTo>
                  <a:pt x="1889706" y="1607423"/>
                </a:lnTo>
                <a:lnTo>
                  <a:pt x="1676662" y="1607423"/>
                </a:lnTo>
                <a:cubicBezTo>
                  <a:pt x="1610618" y="1607423"/>
                  <a:pt x="1523269" y="1651096"/>
                  <a:pt x="1483857" y="1704357"/>
                </a:cubicBezTo>
                <a:lnTo>
                  <a:pt x="1428465" y="1778923"/>
                </a:lnTo>
                <a:lnTo>
                  <a:pt x="1373073" y="1853489"/>
                </a:lnTo>
                <a:cubicBezTo>
                  <a:pt x="1364552" y="1864141"/>
                  <a:pt x="1353899" y="1874793"/>
                  <a:pt x="1343247" y="1884381"/>
                </a:cubicBezTo>
                <a:cubicBezTo>
                  <a:pt x="1305964" y="1915272"/>
                  <a:pt x="1253768" y="1940837"/>
                  <a:pt x="1206899" y="1947228"/>
                </a:cubicBezTo>
                <a:cubicBezTo>
                  <a:pt x="1203702" y="1948294"/>
                  <a:pt x="1200507" y="1948294"/>
                  <a:pt x="1197311" y="1948294"/>
                </a:cubicBezTo>
                <a:lnTo>
                  <a:pt x="1185594" y="1949359"/>
                </a:lnTo>
                <a:cubicBezTo>
                  <a:pt x="1182398" y="1949359"/>
                  <a:pt x="1180267" y="1949359"/>
                  <a:pt x="1178137" y="1949359"/>
                </a:cubicBezTo>
                <a:lnTo>
                  <a:pt x="113979" y="1949359"/>
                </a:lnTo>
                <a:cubicBezTo>
                  <a:pt x="51131" y="1949359"/>
                  <a:pt x="0" y="1898228"/>
                  <a:pt x="0" y="1835380"/>
                </a:cubicBezTo>
                <a:lnTo>
                  <a:pt x="0" y="113979"/>
                </a:lnTo>
                <a:cubicBezTo>
                  <a:pt x="0" y="51130"/>
                  <a:pt x="51131" y="0"/>
                  <a:pt x="113979"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8" name="Picture Placeholder 17">
            <a:extLst>
              <a:ext uri="{FF2B5EF4-FFF2-40B4-BE49-F238E27FC236}">
                <a16:creationId xmlns="" xmlns:a16="http://schemas.microsoft.com/office/drawing/2014/main" id="{0FEDB60C-429F-4CE7-8AD7-D82EF69B9440}"/>
              </a:ext>
            </a:extLst>
          </p:cNvPr>
          <p:cNvSpPr>
            <a:spLocks noGrp="1"/>
          </p:cNvSpPr>
          <p:nvPr>
            <p:ph type="pic" sz="quarter" idx="13"/>
          </p:nvPr>
        </p:nvSpPr>
        <p:spPr>
          <a:xfrm>
            <a:off x="6242944" y="4008565"/>
            <a:ext cx="2192230" cy="1949359"/>
          </a:xfrm>
          <a:custGeom>
            <a:avLst/>
            <a:gdLst>
              <a:gd name="connsiteX0" fmla="*/ 113979 w 2192230"/>
              <a:gd name="connsiteY0" fmla="*/ 0 h 1949359"/>
              <a:gd name="connsiteX1" fmla="*/ 175762 w 2192230"/>
              <a:gd name="connsiteY1" fmla="*/ 0 h 1949359"/>
              <a:gd name="connsiteX2" fmla="*/ 264175 w 2192230"/>
              <a:gd name="connsiteY2" fmla="*/ 0 h 1949359"/>
              <a:gd name="connsiteX3" fmla="*/ 2078251 w 2192230"/>
              <a:gd name="connsiteY3" fmla="*/ 0 h 1949359"/>
              <a:gd name="connsiteX4" fmla="*/ 2192230 w 2192230"/>
              <a:gd name="connsiteY4" fmla="*/ 113979 h 1949359"/>
              <a:gd name="connsiteX5" fmla="*/ 2192230 w 2192230"/>
              <a:gd name="connsiteY5" fmla="*/ 1328334 h 1949359"/>
              <a:gd name="connsiteX6" fmla="*/ 2192230 w 2192230"/>
              <a:gd name="connsiteY6" fmla="*/ 1493443 h 1949359"/>
              <a:gd name="connsiteX7" fmla="*/ 2078251 w 2192230"/>
              <a:gd name="connsiteY7" fmla="*/ 1607423 h 1949359"/>
              <a:gd name="connsiteX8" fmla="*/ 1889706 w 2192230"/>
              <a:gd name="connsiteY8" fmla="*/ 1607423 h 1949359"/>
              <a:gd name="connsiteX9" fmla="*/ 1676662 w 2192230"/>
              <a:gd name="connsiteY9" fmla="*/ 1607423 h 1949359"/>
              <a:gd name="connsiteX10" fmla="*/ 1483857 w 2192230"/>
              <a:gd name="connsiteY10" fmla="*/ 1704357 h 1949359"/>
              <a:gd name="connsiteX11" fmla="*/ 1428465 w 2192230"/>
              <a:gd name="connsiteY11" fmla="*/ 1778923 h 1949359"/>
              <a:gd name="connsiteX12" fmla="*/ 1373073 w 2192230"/>
              <a:gd name="connsiteY12" fmla="*/ 1853489 h 1949359"/>
              <a:gd name="connsiteX13" fmla="*/ 1343247 w 2192230"/>
              <a:gd name="connsiteY13" fmla="*/ 1884381 h 1949359"/>
              <a:gd name="connsiteX14" fmla="*/ 1206899 w 2192230"/>
              <a:gd name="connsiteY14" fmla="*/ 1947228 h 1949359"/>
              <a:gd name="connsiteX15" fmla="*/ 1197311 w 2192230"/>
              <a:gd name="connsiteY15" fmla="*/ 1948294 h 1949359"/>
              <a:gd name="connsiteX16" fmla="*/ 1185594 w 2192230"/>
              <a:gd name="connsiteY16" fmla="*/ 1949359 h 1949359"/>
              <a:gd name="connsiteX17" fmla="*/ 1178137 w 2192230"/>
              <a:gd name="connsiteY17" fmla="*/ 1949359 h 1949359"/>
              <a:gd name="connsiteX18" fmla="*/ 113979 w 2192230"/>
              <a:gd name="connsiteY18" fmla="*/ 1949359 h 1949359"/>
              <a:gd name="connsiteX19" fmla="*/ 0 w 2192230"/>
              <a:gd name="connsiteY19" fmla="*/ 1835380 h 1949359"/>
              <a:gd name="connsiteX20" fmla="*/ 0 w 2192230"/>
              <a:gd name="connsiteY20" fmla="*/ 113979 h 1949359"/>
              <a:gd name="connsiteX21" fmla="*/ 113979 w 2192230"/>
              <a:gd name="connsiteY21" fmla="*/ 0 h 19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92230" h="1949359">
                <a:moveTo>
                  <a:pt x="113979" y="0"/>
                </a:moveTo>
                <a:lnTo>
                  <a:pt x="175762" y="0"/>
                </a:lnTo>
                <a:lnTo>
                  <a:pt x="264175" y="0"/>
                </a:lnTo>
                <a:lnTo>
                  <a:pt x="2078251" y="0"/>
                </a:lnTo>
                <a:cubicBezTo>
                  <a:pt x="2141099" y="0"/>
                  <a:pt x="2192230" y="51130"/>
                  <a:pt x="2192230" y="113979"/>
                </a:cubicBezTo>
                <a:lnTo>
                  <a:pt x="2192230" y="1328334"/>
                </a:lnTo>
                <a:lnTo>
                  <a:pt x="2192230" y="1493443"/>
                </a:lnTo>
                <a:cubicBezTo>
                  <a:pt x="2192230" y="1556292"/>
                  <a:pt x="2141099" y="1607423"/>
                  <a:pt x="2078251" y="1607423"/>
                </a:cubicBezTo>
                <a:lnTo>
                  <a:pt x="1889706" y="1607423"/>
                </a:lnTo>
                <a:lnTo>
                  <a:pt x="1676662" y="1607423"/>
                </a:lnTo>
                <a:cubicBezTo>
                  <a:pt x="1610618" y="1607423"/>
                  <a:pt x="1523269" y="1651096"/>
                  <a:pt x="1483857" y="1704357"/>
                </a:cubicBezTo>
                <a:lnTo>
                  <a:pt x="1428465" y="1778923"/>
                </a:lnTo>
                <a:lnTo>
                  <a:pt x="1373073" y="1853489"/>
                </a:lnTo>
                <a:cubicBezTo>
                  <a:pt x="1364552" y="1864141"/>
                  <a:pt x="1353899" y="1874793"/>
                  <a:pt x="1343247" y="1884381"/>
                </a:cubicBezTo>
                <a:cubicBezTo>
                  <a:pt x="1305964" y="1915272"/>
                  <a:pt x="1253768" y="1940837"/>
                  <a:pt x="1206899" y="1947228"/>
                </a:cubicBezTo>
                <a:cubicBezTo>
                  <a:pt x="1203702" y="1948294"/>
                  <a:pt x="1200507" y="1948294"/>
                  <a:pt x="1197311" y="1948294"/>
                </a:cubicBezTo>
                <a:lnTo>
                  <a:pt x="1185594" y="1949359"/>
                </a:lnTo>
                <a:cubicBezTo>
                  <a:pt x="1182398" y="1949359"/>
                  <a:pt x="1180267" y="1949359"/>
                  <a:pt x="1178137" y="1949359"/>
                </a:cubicBezTo>
                <a:lnTo>
                  <a:pt x="113979" y="1949359"/>
                </a:lnTo>
                <a:cubicBezTo>
                  <a:pt x="51131" y="1949359"/>
                  <a:pt x="0" y="1898228"/>
                  <a:pt x="0" y="1835380"/>
                </a:cubicBezTo>
                <a:lnTo>
                  <a:pt x="0" y="113979"/>
                </a:lnTo>
                <a:cubicBezTo>
                  <a:pt x="0" y="51130"/>
                  <a:pt x="51131" y="0"/>
                  <a:pt x="113979"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9" name="Picture Placeholder 18">
            <a:extLst>
              <a:ext uri="{FF2B5EF4-FFF2-40B4-BE49-F238E27FC236}">
                <a16:creationId xmlns="" xmlns:a16="http://schemas.microsoft.com/office/drawing/2014/main" id="{B9651B91-4804-4E76-869A-E8BF68634AAA}"/>
              </a:ext>
            </a:extLst>
          </p:cNvPr>
          <p:cNvSpPr>
            <a:spLocks noGrp="1"/>
          </p:cNvSpPr>
          <p:nvPr>
            <p:ph type="pic" sz="quarter" idx="14"/>
          </p:nvPr>
        </p:nvSpPr>
        <p:spPr>
          <a:xfrm>
            <a:off x="8856219" y="4008565"/>
            <a:ext cx="2192230" cy="1949359"/>
          </a:xfrm>
          <a:custGeom>
            <a:avLst/>
            <a:gdLst>
              <a:gd name="connsiteX0" fmla="*/ 113979 w 2192230"/>
              <a:gd name="connsiteY0" fmla="*/ 0 h 1949359"/>
              <a:gd name="connsiteX1" fmla="*/ 175762 w 2192230"/>
              <a:gd name="connsiteY1" fmla="*/ 0 h 1949359"/>
              <a:gd name="connsiteX2" fmla="*/ 264175 w 2192230"/>
              <a:gd name="connsiteY2" fmla="*/ 0 h 1949359"/>
              <a:gd name="connsiteX3" fmla="*/ 2078251 w 2192230"/>
              <a:gd name="connsiteY3" fmla="*/ 0 h 1949359"/>
              <a:gd name="connsiteX4" fmla="*/ 2192230 w 2192230"/>
              <a:gd name="connsiteY4" fmla="*/ 113979 h 1949359"/>
              <a:gd name="connsiteX5" fmla="*/ 2192230 w 2192230"/>
              <a:gd name="connsiteY5" fmla="*/ 1328334 h 1949359"/>
              <a:gd name="connsiteX6" fmla="*/ 2192230 w 2192230"/>
              <a:gd name="connsiteY6" fmla="*/ 1493443 h 1949359"/>
              <a:gd name="connsiteX7" fmla="*/ 2078251 w 2192230"/>
              <a:gd name="connsiteY7" fmla="*/ 1607423 h 1949359"/>
              <a:gd name="connsiteX8" fmla="*/ 1889706 w 2192230"/>
              <a:gd name="connsiteY8" fmla="*/ 1607423 h 1949359"/>
              <a:gd name="connsiteX9" fmla="*/ 1676662 w 2192230"/>
              <a:gd name="connsiteY9" fmla="*/ 1607423 h 1949359"/>
              <a:gd name="connsiteX10" fmla="*/ 1483857 w 2192230"/>
              <a:gd name="connsiteY10" fmla="*/ 1704357 h 1949359"/>
              <a:gd name="connsiteX11" fmla="*/ 1428465 w 2192230"/>
              <a:gd name="connsiteY11" fmla="*/ 1778923 h 1949359"/>
              <a:gd name="connsiteX12" fmla="*/ 1373073 w 2192230"/>
              <a:gd name="connsiteY12" fmla="*/ 1853489 h 1949359"/>
              <a:gd name="connsiteX13" fmla="*/ 1343247 w 2192230"/>
              <a:gd name="connsiteY13" fmla="*/ 1884381 h 1949359"/>
              <a:gd name="connsiteX14" fmla="*/ 1206899 w 2192230"/>
              <a:gd name="connsiteY14" fmla="*/ 1947228 h 1949359"/>
              <a:gd name="connsiteX15" fmla="*/ 1197311 w 2192230"/>
              <a:gd name="connsiteY15" fmla="*/ 1948294 h 1949359"/>
              <a:gd name="connsiteX16" fmla="*/ 1185594 w 2192230"/>
              <a:gd name="connsiteY16" fmla="*/ 1949359 h 1949359"/>
              <a:gd name="connsiteX17" fmla="*/ 1178137 w 2192230"/>
              <a:gd name="connsiteY17" fmla="*/ 1949359 h 1949359"/>
              <a:gd name="connsiteX18" fmla="*/ 113979 w 2192230"/>
              <a:gd name="connsiteY18" fmla="*/ 1949359 h 1949359"/>
              <a:gd name="connsiteX19" fmla="*/ 0 w 2192230"/>
              <a:gd name="connsiteY19" fmla="*/ 1835380 h 1949359"/>
              <a:gd name="connsiteX20" fmla="*/ 0 w 2192230"/>
              <a:gd name="connsiteY20" fmla="*/ 113979 h 1949359"/>
              <a:gd name="connsiteX21" fmla="*/ 113979 w 2192230"/>
              <a:gd name="connsiteY21" fmla="*/ 0 h 19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92230" h="1949359">
                <a:moveTo>
                  <a:pt x="113979" y="0"/>
                </a:moveTo>
                <a:lnTo>
                  <a:pt x="175762" y="0"/>
                </a:lnTo>
                <a:lnTo>
                  <a:pt x="264175" y="0"/>
                </a:lnTo>
                <a:lnTo>
                  <a:pt x="2078251" y="0"/>
                </a:lnTo>
                <a:cubicBezTo>
                  <a:pt x="2141099" y="0"/>
                  <a:pt x="2192230" y="51130"/>
                  <a:pt x="2192230" y="113979"/>
                </a:cubicBezTo>
                <a:lnTo>
                  <a:pt x="2192230" y="1328334"/>
                </a:lnTo>
                <a:lnTo>
                  <a:pt x="2192230" y="1493443"/>
                </a:lnTo>
                <a:cubicBezTo>
                  <a:pt x="2192230" y="1556292"/>
                  <a:pt x="2141099" y="1607423"/>
                  <a:pt x="2078251" y="1607423"/>
                </a:cubicBezTo>
                <a:lnTo>
                  <a:pt x="1889706" y="1607423"/>
                </a:lnTo>
                <a:lnTo>
                  <a:pt x="1676662" y="1607423"/>
                </a:lnTo>
                <a:cubicBezTo>
                  <a:pt x="1610618" y="1607423"/>
                  <a:pt x="1523269" y="1651096"/>
                  <a:pt x="1483857" y="1704357"/>
                </a:cubicBezTo>
                <a:lnTo>
                  <a:pt x="1428465" y="1778923"/>
                </a:lnTo>
                <a:lnTo>
                  <a:pt x="1373073" y="1853489"/>
                </a:lnTo>
                <a:cubicBezTo>
                  <a:pt x="1364552" y="1864141"/>
                  <a:pt x="1353899" y="1874793"/>
                  <a:pt x="1343247" y="1884381"/>
                </a:cubicBezTo>
                <a:cubicBezTo>
                  <a:pt x="1305964" y="1915272"/>
                  <a:pt x="1253768" y="1940837"/>
                  <a:pt x="1206899" y="1947228"/>
                </a:cubicBezTo>
                <a:cubicBezTo>
                  <a:pt x="1203702" y="1948294"/>
                  <a:pt x="1200507" y="1948294"/>
                  <a:pt x="1197311" y="1948294"/>
                </a:cubicBezTo>
                <a:lnTo>
                  <a:pt x="1185594" y="1949359"/>
                </a:lnTo>
                <a:cubicBezTo>
                  <a:pt x="1182398" y="1949359"/>
                  <a:pt x="1180267" y="1949359"/>
                  <a:pt x="1178137" y="1949359"/>
                </a:cubicBezTo>
                <a:lnTo>
                  <a:pt x="113979" y="1949359"/>
                </a:lnTo>
                <a:cubicBezTo>
                  <a:pt x="51131" y="1949359"/>
                  <a:pt x="0" y="1898228"/>
                  <a:pt x="0" y="1835380"/>
                </a:cubicBezTo>
                <a:lnTo>
                  <a:pt x="0" y="113979"/>
                </a:lnTo>
                <a:cubicBezTo>
                  <a:pt x="0" y="51130"/>
                  <a:pt x="51131" y="0"/>
                  <a:pt x="113979"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674231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orking Process 2">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3EFDF340-9614-4EB5-B102-AF1B6DA7C2F7}"/>
              </a:ext>
            </a:extLst>
          </p:cNvPr>
          <p:cNvSpPr/>
          <p:nvPr userDrawn="1"/>
        </p:nvSpPr>
        <p:spPr>
          <a:xfrm>
            <a:off x="2027533" y="1147278"/>
            <a:ext cx="10164467" cy="5710722"/>
          </a:xfrm>
          <a:custGeom>
            <a:avLst/>
            <a:gdLst>
              <a:gd name="connsiteX0" fmla="*/ 3517705 w 10164467"/>
              <a:gd name="connsiteY0" fmla="*/ 0 h 5710722"/>
              <a:gd name="connsiteX1" fmla="*/ 10164467 w 10164467"/>
              <a:gd name="connsiteY1" fmla="*/ 0 h 5710722"/>
              <a:gd name="connsiteX2" fmla="*/ 10164467 w 10164467"/>
              <a:gd name="connsiteY2" fmla="*/ 5710722 h 5710722"/>
              <a:gd name="connsiteX3" fmla="*/ 220445 w 10164467"/>
              <a:gd name="connsiteY3" fmla="*/ 5710722 h 5710722"/>
              <a:gd name="connsiteX4" fmla="*/ 174759 w 10164467"/>
              <a:gd name="connsiteY4" fmla="*/ 5673050 h 5710722"/>
              <a:gd name="connsiteX5" fmla="*/ 0 w 10164467"/>
              <a:gd name="connsiteY5" fmla="*/ 5250248 h 5710722"/>
              <a:gd name="connsiteX6" fmla="*/ 0 w 10164467"/>
              <a:gd name="connsiteY6" fmla="*/ 1864081 h 5710722"/>
              <a:gd name="connsiteX7" fmla="*/ 0 w 10164467"/>
              <a:gd name="connsiteY7" fmla="*/ 1619799 h 5710722"/>
              <a:gd name="connsiteX8" fmla="*/ 597560 w 10164467"/>
              <a:gd name="connsiteY8" fmla="*/ 1022239 h 5710722"/>
              <a:gd name="connsiteX9" fmla="*/ 1052304 w 10164467"/>
              <a:gd name="connsiteY9" fmla="*/ 1022239 h 5710722"/>
              <a:gd name="connsiteX10" fmla="*/ 1800195 w 10164467"/>
              <a:gd name="connsiteY10" fmla="*/ 1022239 h 5710722"/>
              <a:gd name="connsiteX11" fmla="*/ 2469160 w 10164467"/>
              <a:gd name="connsiteY11" fmla="*/ 732857 h 5710722"/>
              <a:gd name="connsiteX12" fmla="*/ 2660827 w 10164467"/>
              <a:gd name="connsiteY12" fmla="*/ 511119 h 5710722"/>
              <a:gd name="connsiteX13" fmla="*/ 2852499 w 10164467"/>
              <a:gd name="connsiteY13" fmla="*/ 289387 h 5710722"/>
              <a:gd name="connsiteX14" fmla="*/ 2957731 w 10164467"/>
              <a:gd name="connsiteY14" fmla="*/ 195429 h 5710722"/>
              <a:gd name="connsiteX15" fmla="*/ 3450057 w 10164467"/>
              <a:gd name="connsiteY15" fmla="*/ 3760 h 57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64467" h="5710722">
                <a:moveTo>
                  <a:pt x="3517705" y="0"/>
                </a:moveTo>
                <a:lnTo>
                  <a:pt x="10164467" y="0"/>
                </a:lnTo>
                <a:lnTo>
                  <a:pt x="10164467" y="5710722"/>
                </a:lnTo>
                <a:lnTo>
                  <a:pt x="220445" y="5710722"/>
                </a:lnTo>
                <a:lnTo>
                  <a:pt x="174759" y="5673050"/>
                </a:lnTo>
                <a:cubicBezTo>
                  <a:pt x="66709" y="5565001"/>
                  <a:pt x="0" y="5415611"/>
                  <a:pt x="0" y="5250248"/>
                </a:cubicBezTo>
                <a:lnTo>
                  <a:pt x="0" y="1864081"/>
                </a:lnTo>
                <a:lnTo>
                  <a:pt x="0" y="1619799"/>
                </a:lnTo>
                <a:cubicBezTo>
                  <a:pt x="0" y="1289074"/>
                  <a:pt x="266837" y="1022239"/>
                  <a:pt x="597560" y="1022239"/>
                </a:cubicBezTo>
                <a:lnTo>
                  <a:pt x="1052304" y="1022239"/>
                </a:lnTo>
                <a:lnTo>
                  <a:pt x="1800195" y="1022239"/>
                </a:lnTo>
                <a:cubicBezTo>
                  <a:pt x="2029446" y="1022239"/>
                  <a:pt x="2330104" y="890702"/>
                  <a:pt x="2469160" y="732857"/>
                </a:cubicBezTo>
                <a:lnTo>
                  <a:pt x="2660827" y="511119"/>
                </a:lnTo>
                <a:lnTo>
                  <a:pt x="2852499" y="289387"/>
                </a:lnTo>
                <a:cubicBezTo>
                  <a:pt x="2882566" y="255561"/>
                  <a:pt x="2920147" y="225493"/>
                  <a:pt x="2957731" y="195429"/>
                </a:cubicBezTo>
                <a:cubicBezTo>
                  <a:pt x="3093026" y="97713"/>
                  <a:pt x="3284695" y="22548"/>
                  <a:pt x="3450057" y="3760"/>
                </a:cubicBezTo>
                <a:close/>
              </a:path>
            </a:pathLst>
          </a:custGeom>
          <a:solidFill>
            <a:srgbClr val="FAFAFA"/>
          </a:solidFill>
          <a:ln w="9525" cap="flat">
            <a:noFill/>
            <a:prstDash val="solid"/>
            <a:miter/>
          </a:ln>
        </p:spPr>
        <p:txBody>
          <a:bodyPr rtlCol="0" anchor="ctr"/>
          <a:lstStyle/>
          <a:p>
            <a:endParaRPr lang="en-US"/>
          </a:p>
        </p:txBody>
      </p:sp>
      <p:sp>
        <p:nvSpPr>
          <p:cNvPr id="17" name="Picture Placeholder 16">
            <a:extLst>
              <a:ext uri="{FF2B5EF4-FFF2-40B4-BE49-F238E27FC236}">
                <a16:creationId xmlns="" xmlns:a16="http://schemas.microsoft.com/office/drawing/2014/main" id="{8EBD2B5A-5900-4678-BCAA-B0B0ADBB72E6}"/>
              </a:ext>
            </a:extLst>
          </p:cNvPr>
          <p:cNvSpPr>
            <a:spLocks noGrp="1"/>
          </p:cNvSpPr>
          <p:nvPr>
            <p:ph type="pic" sz="quarter" idx="14"/>
          </p:nvPr>
        </p:nvSpPr>
        <p:spPr>
          <a:xfrm>
            <a:off x="8794191" y="2784096"/>
            <a:ext cx="2697227" cy="4073905"/>
          </a:xfrm>
          <a:custGeom>
            <a:avLst/>
            <a:gdLst>
              <a:gd name="connsiteX0" fmla="*/ 275615 w 2697227"/>
              <a:gd name="connsiteY0" fmla="*/ 0 h 4073905"/>
              <a:gd name="connsiteX1" fmla="*/ 1837442 w 2697227"/>
              <a:gd name="connsiteY1" fmla="*/ 0 h 4073905"/>
              <a:gd name="connsiteX2" fmla="*/ 1950115 w 2697227"/>
              <a:gd name="connsiteY2" fmla="*/ 0 h 4073905"/>
              <a:gd name="connsiteX3" fmla="*/ 2225732 w 2697227"/>
              <a:gd name="connsiteY3" fmla="*/ 275617 h 4073905"/>
              <a:gd name="connsiteX4" fmla="*/ 2225732 w 2697227"/>
              <a:gd name="connsiteY4" fmla="*/ 485363 h 4073905"/>
              <a:gd name="connsiteX5" fmla="*/ 2225732 w 2697227"/>
              <a:gd name="connsiteY5" fmla="*/ 830317 h 4073905"/>
              <a:gd name="connsiteX6" fmla="*/ 2359206 w 2697227"/>
              <a:gd name="connsiteY6" fmla="*/ 1138869 h 4073905"/>
              <a:gd name="connsiteX7" fmla="*/ 2461479 w 2697227"/>
              <a:gd name="connsiteY7" fmla="*/ 1227273 h 4073905"/>
              <a:gd name="connsiteX8" fmla="*/ 2563751 w 2697227"/>
              <a:gd name="connsiteY8" fmla="*/ 1315679 h 4073905"/>
              <a:gd name="connsiteX9" fmla="*/ 2607088 w 2697227"/>
              <a:gd name="connsiteY9" fmla="*/ 1364215 h 4073905"/>
              <a:gd name="connsiteX10" fmla="*/ 2695492 w 2697227"/>
              <a:gd name="connsiteY10" fmla="*/ 1591295 h 4073905"/>
              <a:gd name="connsiteX11" fmla="*/ 2697227 w 2697227"/>
              <a:gd name="connsiteY11" fmla="*/ 1622497 h 4073905"/>
              <a:gd name="connsiteX12" fmla="*/ 2697227 w 2697227"/>
              <a:gd name="connsiteY12" fmla="*/ 4073905 h 4073905"/>
              <a:gd name="connsiteX13" fmla="*/ 0 w 2697227"/>
              <a:gd name="connsiteY13" fmla="*/ 4073905 h 4073905"/>
              <a:gd name="connsiteX14" fmla="*/ 0 w 2697227"/>
              <a:gd name="connsiteY14" fmla="*/ 3238060 h 4073905"/>
              <a:gd name="connsiteX15" fmla="*/ 0 w 2697227"/>
              <a:gd name="connsiteY15" fmla="*/ 3095918 h 4073905"/>
              <a:gd name="connsiteX16" fmla="*/ 0 w 2697227"/>
              <a:gd name="connsiteY16" fmla="*/ 275617 h 4073905"/>
              <a:gd name="connsiteX17" fmla="*/ 275615 w 2697227"/>
              <a:gd name="connsiteY17" fmla="*/ 0 h 407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7227" h="4073905">
                <a:moveTo>
                  <a:pt x="275615" y="0"/>
                </a:moveTo>
                <a:lnTo>
                  <a:pt x="1837442" y="0"/>
                </a:lnTo>
                <a:lnTo>
                  <a:pt x="1950115" y="0"/>
                </a:lnTo>
                <a:cubicBezTo>
                  <a:pt x="2102657" y="0"/>
                  <a:pt x="2225732" y="123075"/>
                  <a:pt x="2225732" y="275617"/>
                </a:cubicBezTo>
                <a:lnTo>
                  <a:pt x="2225732" y="485363"/>
                </a:lnTo>
                <a:lnTo>
                  <a:pt x="2225732" y="830317"/>
                </a:lnTo>
                <a:cubicBezTo>
                  <a:pt x="2225732" y="936056"/>
                  <a:pt x="2286401" y="1074731"/>
                  <a:pt x="2359206" y="1138869"/>
                </a:cubicBezTo>
                <a:lnTo>
                  <a:pt x="2461479" y="1227273"/>
                </a:lnTo>
                <a:lnTo>
                  <a:pt x="2563751" y="1315679"/>
                </a:lnTo>
                <a:cubicBezTo>
                  <a:pt x="2579353" y="1329547"/>
                  <a:pt x="2593220" y="1346881"/>
                  <a:pt x="2607088" y="1364215"/>
                </a:cubicBezTo>
                <a:cubicBezTo>
                  <a:pt x="2652157" y="1426619"/>
                  <a:pt x="2686826" y="1515024"/>
                  <a:pt x="2695492" y="1591295"/>
                </a:cubicBezTo>
                <a:lnTo>
                  <a:pt x="2697227" y="1622497"/>
                </a:lnTo>
                <a:lnTo>
                  <a:pt x="2697227" y="4073905"/>
                </a:lnTo>
                <a:lnTo>
                  <a:pt x="0" y="4073905"/>
                </a:lnTo>
                <a:lnTo>
                  <a:pt x="0" y="3238060"/>
                </a:lnTo>
                <a:lnTo>
                  <a:pt x="0" y="3095918"/>
                </a:lnTo>
                <a:lnTo>
                  <a:pt x="0" y="275617"/>
                </a:lnTo>
                <a:cubicBezTo>
                  <a:pt x="0" y="123075"/>
                  <a:pt x="123073" y="0"/>
                  <a:pt x="275615"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6" name="Picture Placeholder 15">
            <a:extLst>
              <a:ext uri="{FF2B5EF4-FFF2-40B4-BE49-F238E27FC236}">
                <a16:creationId xmlns="" xmlns:a16="http://schemas.microsoft.com/office/drawing/2014/main" id="{79490DDC-1E8E-4C8B-B23B-E2E057188D0E}"/>
              </a:ext>
            </a:extLst>
          </p:cNvPr>
          <p:cNvSpPr>
            <a:spLocks noGrp="1"/>
          </p:cNvSpPr>
          <p:nvPr>
            <p:ph type="pic" sz="quarter" idx="13"/>
          </p:nvPr>
        </p:nvSpPr>
        <p:spPr>
          <a:xfrm>
            <a:off x="3399737" y="2784096"/>
            <a:ext cx="2697227" cy="4073905"/>
          </a:xfrm>
          <a:custGeom>
            <a:avLst/>
            <a:gdLst>
              <a:gd name="connsiteX0" fmla="*/ 275615 w 2697227"/>
              <a:gd name="connsiteY0" fmla="*/ 0 h 4073905"/>
              <a:gd name="connsiteX1" fmla="*/ 1837442 w 2697227"/>
              <a:gd name="connsiteY1" fmla="*/ 0 h 4073905"/>
              <a:gd name="connsiteX2" fmla="*/ 1950115 w 2697227"/>
              <a:gd name="connsiteY2" fmla="*/ 0 h 4073905"/>
              <a:gd name="connsiteX3" fmla="*/ 2225732 w 2697227"/>
              <a:gd name="connsiteY3" fmla="*/ 275617 h 4073905"/>
              <a:gd name="connsiteX4" fmla="*/ 2225732 w 2697227"/>
              <a:gd name="connsiteY4" fmla="*/ 485363 h 4073905"/>
              <a:gd name="connsiteX5" fmla="*/ 2225732 w 2697227"/>
              <a:gd name="connsiteY5" fmla="*/ 830317 h 4073905"/>
              <a:gd name="connsiteX6" fmla="*/ 2359206 w 2697227"/>
              <a:gd name="connsiteY6" fmla="*/ 1138869 h 4073905"/>
              <a:gd name="connsiteX7" fmla="*/ 2461479 w 2697227"/>
              <a:gd name="connsiteY7" fmla="*/ 1227273 h 4073905"/>
              <a:gd name="connsiteX8" fmla="*/ 2563751 w 2697227"/>
              <a:gd name="connsiteY8" fmla="*/ 1315679 h 4073905"/>
              <a:gd name="connsiteX9" fmla="*/ 2607088 w 2697227"/>
              <a:gd name="connsiteY9" fmla="*/ 1364215 h 4073905"/>
              <a:gd name="connsiteX10" fmla="*/ 2695492 w 2697227"/>
              <a:gd name="connsiteY10" fmla="*/ 1591295 h 4073905"/>
              <a:gd name="connsiteX11" fmla="*/ 2697227 w 2697227"/>
              <a:gd name="connsiteY11" fmla="*/ 1622497 h 4073905"/>
              <a:gd name="connsiteX12" fmla="*/ 2697227 w 2697227"/>
              <a:gd name="connsiteY12" fmla="*/ 4073905 h 4073905"/>
              <a:gd name="connsiteX13" fmla="*/ 0 w 2697227"/>
              <a:gd name="connsiteY13" fmla="*/ 4073905 h 4073905"/>
              <a:gd name="connsiteX14" fmla="*/ 0 w 2697227"/>
              <a:gd name="connsiteY14" fmla="*/ 3238060 h 4073905"/>
              <a:gd name="connsiteX15" fmla="*/ 0 w 2697227"/>
              <a:gd name="connsiteY15" fmla="*/ 3095918 h 4073905"/>
              <a:gd name="connsiteX16" fmla="*/ 0 w 2697227"/>
              <a:gd name="connsiteY16" fmla="*/ 275617 h 4073905"/>
              <a:gd name="connsiteX17" fmla="*/ 275615 w 2697227"/>
              <a:gd name="connsiteY17" fmla="*/ 0 h 407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7227" h="4073905">
                <a:moveTo>
                  <a:pt x="275615" y="0"/>
                </a:moveTo>
                <a:lnTo>
                  <a:pt x="1837442" y="0"/>
                </a:lnTo>
                <a:lnTo>
                  <a:pt x="1950115" y="0"/>
                </a:lnTo>
                <a:cubicBezTo>
                  <a:pt x="2102657" y="0"/>
                  <a:pt x="2225732" y="123075"/>
                  <a:pt x="2225732" y="275617"/>
                </a:cubicBezTo>
                <a:lnTo>
                  <a:pt x="2225732" y="485363"/>
                </a:lnTo>
                <a:lnTo>
                  <a:pt x="2225732" y="830317"/>
                </a:lnTo>
                <a:cubicBezTo>
                  <a:pt x="2225732" y="936056"/>
                  <a:pt x="2286401" y="1074731"/>
                  <a:pt x="2359206" y="1138869"/>
                </a:cubicBezTo>
                <a:lnTo>
                  <a:pt x="2461479" y="1227273"/>
                </a:lnTo>
                <a:lnTo>
                  <a:pt x="2563751" y="1315679"/>
                </a:lnTo>
                <a:cubicBezTo>
                  <a:pt x="2579353" y="1329547"/>
                  <a:pt x="2593220" y="1346881"/>
                  <a:pt x="2607088" y="1364215"/>
                </a:cubicBezTo>
                <a:cubicBezTo>
                  <a:pt x="2652157" y="1426619"/>
                  <a:pt x="2686826" y="1515024"/>
                  <a:pt x="2695492" y="1591295"/>
                </a:cubicBezTo>
                <a:lnTo>
                  <a:pt x="2697227" y="1622497"/>
                </a:lnTo>
                <a:lnTo>
                  <a:pt x="2697227" y="4073905"/>
                </a:lnTo>
                <a:lnTo>
                  <a:pt x="0" y="4073905"/>
                </a:lnTo>
                <a:lnTo>
                  <a:pt x="0" y="3238060"/>
                </a:lnTo>
                <a:lnTo>
                  <a:pt x="0" y="3095918"/>
                </a:lnTo>
                <a:lnTo>
                  <a:pt x="0" y="275617"/>
                </a:lnTo>
                <a:cubicBezTo>
                  <a:pt x="0" y="123075"/>
                  <a:pt x="123073" y="0"/>
                  <a:pt x="275615" y="0"/>
                </a:cubicBez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 xmlns:a16="http://schemas.microsoft.com/office/drawing/2014/main" id="{7A4EFB19-0108-4A01-890E-069DC2BAD15F}"/>
              </a:ext>
            </a:extLst>
          </p:cNvPr>
          <p:cNvSpPr>
            <a:spLocks noGrp="1"/>
          </p:cNvSpPr>
          <p:nvPr>
            <p:ph type="pic" sz="quarter" idx="11"/>
          </p:nvPr>
        </p:nvSpPr>
        <p:spPr>
          <a:xfrm>
            <a:off x="702508" y="2169768"/>
            <a:ext cx="2697227" cy="4688232"/>
          </a:xfrm>
          <a:custGeom>
            <a:avLst/>
            <a:gdLst>
              <a:gd name="connsiteX0" fmla="*/ 275616 w 2697227"/>
              <a:gd name="connsiteY0" fmla="*/ 0 h 4688232"/>
              <a:gd name="connsiteX1" fmla="*/ 1837443 w 2697227"/>
              <a:gd name="connsiteY1" fmla="*/ 0 h 4688232"/>
              <a:gd name="connsiteX2" fmla="*/ 1950115 w 2697227"/>
              <a:gd name="connsiteY2" fmla="*/ 0 h 4688232"/>
              <a:gd name="connsiteX3" fmla="*/ 2225732 w 2697227"/>
              <a:gd name="connsiteY3" fmla="*/ 275617 h 4688232"/>
              <a:gd name="connsiteX4" fmla="*/ 2225732 w 2697227"/>
              <a:gd name="connsiteY4" fmla="*/ 485362 h 4688232"/>
              <a:gd name="connsiteX5" fmla="*/ 2225732 w 2697227"/>
              <a:gd name="connsiteY5" fmla="*/ 830317 h 4688232"/>
              <a:gd name="connsiteX6" fmla="*/ 2359206 w 2697227"/>
              <a:gd name="connsiteY6" fmla="*/ 1138869 h 4688232"/>
              <a:gd name="connsiteX7" fmla="*/ 2461480 w 2697227"/>
              <a:gd name="connsiteY7" fmla="*/ 1227273 h 4688232"/>
              <a:gd name="connsiteX8" fmla="*/ 2563751 w 2697227"/>
              <a:gd name="connsiteY8" fmla="*/ 1315679 h 4688232"/>
              <a:gd name="connsiteX9" fmla="*/ 2607088 w 2697227"/>
              <a:gd name="connsiteY9" fmla="*/ 1364216 h 4688232"/>
              <a:gd name="connsiteX10" fmla="*/ 2695493 w 2697227"/>
              <a:gd name="connsiteY10" fmla="*/ 1591295 h 4688232"/>
              <a:gd name="connsiteX11" fmla="*/ 2697227 w 2697227"/>
              <a:gd name="connsiteY11" fmla="*/ 1622497 h 4688232"/>
              <a:gd name="connsiteX12" fmla="*/ 2697227 w 2697227"/>
              <a:gd name="connsiteY12" fmla="*/ 4688232 h 4688232"/>
              <a:gd name="connsiteX13" fmla="*/ 0 w 2697227"/>
              <a:gd name="connsiteY13" fmla="*/ 4688232 h 4688232"/>
              <a:gd name="connsiteX14" fmla="*/ 0 w 2697227"/>
              <a:gd name="connsiteY14" fmla="*/ 3238060 h 4688232"/>
              <a:gd name="connsiteX15" fmla="*/ 0 w 2697227"/>
              <a:gd name="connsiteY15" fmla="*/ 3095918 h 4688232"/>
              <a:gd name="connsiteX16" fmla="*/ 0 w 2697227"/>
              <a:gd name="connsiteY16" fmla="*/ 275617 h 4688232"/>
              <a:gd name="connsiteX17" fmla="*/ 275616 w 2697227"/>
              <a:gd name="connsiteY17" fmla="*/ 0 h 46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7227" h="4688232">
                <a:moveTo>
                  <a:pt x="275616" y="0"/>
                </a:moveTo>
                <a:lnTo>
                  <a:pt x="1837443" y="0"/>
                </a:lnTo>
                <a:lnTo>
                  <a:pt x="1950115" y="0"/>
                </a:lnTo>
                <a:cubicBezTo>
                  <a:pt x="2102658" y="0"/>
                  <a:pt x="2225732" y="123075"/>
                  <a:pt x="2225732" y="275617"/>
                </a:cubicBezTo>
                <a:lnTo>
                  <a:pt x="2225732" y="485362"/>
                </a:lnTo>
                <a:lnTo>
                  <a:pt x="2225732" y="830317"/>
                </a:lnTo>
                <a:cubicBezTo>
                  <a:pt x="2225732" y="936056"/>
                  <a:pt x="2286402" y="1074731"/>
                  <a:pt x="2359206" y="1138869"/>
                </a:cubicBezTo>
                <a:lnTo>
                  <a:pt x="2461480" y="1227273"/>
                </a:lnTo>
                <a:lnTo>
                  <a:pt x="2563751" y="1315679"/>
                </a:lnTo>
                <a:cubicBezTo>
                  <a:pt x="2579353" y="1329547"/>
                  <a:pt x="2593221" y="1346881"/>
                  <a:pt x="2607088" y="1364216"/>
                </a:cubicBezTo>
                <a:cubicBezTo>
                  <a:pt x="2652158" y="1426619"/>
                  <a:pt x="2686827" y="1515024"/>
                  <a:pt x="2695493" y="1591295"/>
                </a:cubicBezTo>
                <a:lnTo>
                  <a:pt x="2697227" y="1622497"/>
                </a:lnTo>
                <a:lnTo>
                  <a:pt x="2697227" y="4688232"/>
                </a:lnTo>
                <a:lnTo>
                  <a:pt x="0" y="4688232"/>
                </a:lnTo>
                <a:lnTo>
                  <a:pt x="0" y="3238060"/>
                </a:lnTo>
                <a:lnTo>
                  <a:pt x="0" y="3095918"/>
                </a:lnTo>
                <a:lnTo>
                  <a:pt x="0" y="275617"/>
                </a:lnTo>
                <a:cubicBezTo>
                  <a:pt x="0" y="123075"/>
                  <a:pt x="123073" y="0"/>
                  <a:pt x="275616"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8" name="Freeform: Shape 7">
            <a:extLst>
              <a:ext uri="{FF2B5EF4-FFF2-40B4-BE49-F238E27FC236}">
                <a16:creationId xmlns="" xmlns:a16="http://schemas.microsoft.com/office/drawing/2014/main" id="{D174CF5E-C7A3-48FC-9CFF-91F9994878EF}"/>
              </a:ext>
            </a:extLst>
          </p:cNvPr>
          <p:cNvSpPr/>
          <p:nvPr userDrawn="1"/>
        </p:nvSpPr>
        <p:spPr>
          <a:xfrm rot="5400000">
            <a:off x="5101460" y="3165271"/>
            <a:ext cx="4688232" cy="2697226"/>
          </a:xfrm>
          <a:custGeom>
            <a:avLst/>
            <a:gdLst>
              <a:gd name="connsiteX0" fmla="*/ 0 w 4688232"/>
              <a:gd name="connsiteY0" fmla="*/ 2421611 h 2697226"/>
              <a:gd name="connsiteX1" fmla="*/ 0 w 4688232"/>
              <a:gd name="connsiteY1" fmla="*/ 859784 h 2697226"/>
              <a:gd name="connsiteX2" fmla="*/ 0 w 4688232"/>
              <a:gd name="connsiteY2" fmla="*/ 747111 h 2697226"/>
              <a:gd name="connsiteX3" fmla="*/ 275617 w 4688232"/>
              <a:gd name="connsiteY3" fmla="*/ 471494 h 2697226"/>
              <a:gd name="connsiteX4" fmla="*/ 485362 w 4688232"/>
              <a:gd name="connsiteY4" fmla="*/ 471494 h 2697226"/>
              <a:gd name="connsiteX5" fmla="*/ 830317 w 4688232"/>
              <a:gd name="connsiteY5" fmla="*/ 471494 h 2697226"/>
              <a:gd name="connsiteX6" fmla="*/ 1138869 w 4688232"/>
              <a:gd name="connsiteY6" fmla="*/ 338020 h 2697226"/>
              <a:gd name="connsiteX7" fmla="*/ 1227273 w 4688232"/>
              <a:gd name="connsiteY7" fmla="*/ 235747 h 2697226"/>
              <a:gd name="connsiteX8" fmla="*/ 1315679 w 4688232"/>
              <a:gd name="connsiteY8" fmla="*/ 133475 h 2697226"/>
              <a:gd name="connsiteX9" fmla="*/ 1364216 w 4688232"/>
              <a:gd name="connsiteY9" fmla="*/ 90138 h 2697226"/>
              <a:gd name="connsiteX10" fmla="*/ 1591295 w 4688232"/>
              <a:gd name="connsiteY10" fmla="*/ 1734 h 2697226"/>
              <a:gd name="connsiteX11" fmla="*/ 1622497 w 4688232"/>
              <a:gd name="connsiteY11" fmla="*/ 0 h 2697226"/>
              <a:gd name="connsiteX12" fmla="*/ 4688232 w 4688232"/>
              <a:gd name="connsiteY12" fmla="*/ 0 h 2697226"/>
              <a:gd name="connsiteX13" fmla="*/ 4688232 w 4688232"/>
              <a:gd name="connsiteY13" fmla="*/ 2697226 h 2697226"/>
              <a:gd name="connsiteX14" fmla="*/ 3238059 w 4688232"/>
              <a:gd name="connsiteY14" fmla="*/ 2697226 h 2697226"/>
              <a:gd name="connsiteX15" fmla="*/ 3095917 w 4688232"/>
              <a:gd name="connsiteY15" fmla="*/ 2697226 h 2697226"/>
              <a:gd name="connsiteX16" fmla="*/ 275617 w 4688232"/>
              <a:gd name="connsiteY16" fmla="*/ 2697226 h 2697226"/>
              <a:gd name="connsiteX17" fmla="*/ 0 w 4688232"/>
              <a:gd name="connsiteY17" fmla="*/ 2421611 h 26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88232" h="2697226">
                <a:moveTo>
                  <a:pt x="0" y="2421611"/>
                </a:moveTo>
                <a:lnTo>
                  <a:pt x="0" y="859784"/>
                </a:lnTo>
                <a:lnTo>
                  <a:pt x="0" y="747111"/>
                </a:lnTo>
                <a:cubicBezTo>
                  <a:pt x="0" y="594569"/>
                  <a:pt x="123075" y="471494"/>
                  <a:pt x="275617" y="471494"/>
                </a:cubicBezTo>
                <a:lnTo>
                  <a:pt x="485362" y="471494"/>
                </a:lnTo>
                <a:lnTo>
                  <a:pt x="830317" y="471494"/>
                </a:lnTo>
                <a:cubicBezTo>
                  <a:pt x="936056" y="471494"/>
                  <a:pt x="1074731" y="410825"/>
                  <a:pt x="1138869" y="338020"/>
                </a:cubicBezTo>
                <a:lnTo>
                  <a:pt x="1227273" y="235747"/>
                </a:lnTo>
                <a:lnTo>
                  <a:pt x="1315679" y="133475"/>
                </a:lnTo>
                <a:cubicBezTo>
                  <a:pt x="1329547" y="117873"/>
                  <a:pt x="1346881" y="104006"/>
                  <a:pt x="1364216" y="90138"/>
                </a:cubicBezTo>
                <a:cubicBezTo>
                  <a:pt x="1426619" y="45069"/>
                  <a:pt x="1515024" y="10400"/>
                  <a:pt x="1591295" y="1734"/>
                </a:cubicBezTo>
                <a:lnTo>
                  <a:pt x="1622497" y="0"/>
                </a:lnTo>
                <a:lnTo>
                  <a:pt x="4688232" y="0"/>
                </a:lnTo>
                <a:lnTo>
                  <a:pt x="4688232" y="2697226"/>
                </a:lnTo>
                <a:lnTo>
                  <a:pt x="3238059" y="2697226"/>
                </a:lnTo>
                <a:lnTo>
                  <a:pt x="3095917" y="2697226"/>
                </a:lnTo>
                <a:lnTo>
                  <a:pt x="275617" y="2697226"/>
                </a:lnTo>
                <a:cubicBezTo>
                  <a:pt x="123075" y="2697226"/>
                  <a:pt x="0" y="2574153"/>
                  <a:pt x="0" y="2421611"/>
                </a:cubicBezTo>
                <a:close/>
              </a:path>
            </a:pathLst>
          </a:custGeom>
          <a:solidFill>
            <a:srgbClr val="282A3C"/>
          </a:solidFill>
          <a:ln w="9525" cap="flat">
            <a:noFill/>
            <a:prstDash val="solid"/>
            <a:miter/>
          </a:ln>
        </p:spPr>
        <p:txBody>
          <a:bodyPr rtlCol="0" anchor="ctr"/>
          <a:lstStyle/>
          <a:p>
            <a:endParaRPr lang="en-US"/>
          </a:p>
        </p:txBody>
      </p:sp>
      <p:sp>
        <p:nvSpPr>
          <p:cNvPr id="12" name="Picture Placeholder 11">
            <a:extLst>
              <a:ext uri="{FF2B5EF4-FFF2-40B4-BE49-F238E27FC236}">
                <a16:creationId xmlns="" xmlns:a16="http://schemas.microsoft.com/office/drawing/2014/main" id="{163D2D68-03C5-4BA1-B054-401C02996C32}"/>
              </a:ext>
            </a:extLst>
          </p:cNvPr>
          <p:cNvSpPr>
            <a:spLocks noGrp="1"/>
          </p:cNvSpPr>
          <p:nvPr>
            <p:ph type="pic" sz="quarter" idx="12"/>
          </p:nvPr>
        </p:nvSpPr>
        <p:spPr>
          <a:xfrm>
            <a:off x="6096962" y="2169768"/>
            <a:ext cx="2697227" cy="4688232"/>
          </a:xfrm>
          <a:custGeom>
            <a:avLst/>
            <a:gdLst>
              <a:gd name="connsiteX0" fmla="*/ 275616 w 2697227"/>
              <a:gd name="connsiteY0" fmla="*/ 0 h 4688232"/>
              <a:gd name="connsiteX1" fmla="*/ 1837443 w 2697227"/>
              <a:gd name="connsiteY1" fmla="*/ 0 h 4688232"/>
              <a:gd name="connsiteX2" fmla="*/ 1950115 w 2697227"/>
              <a:gd name="connsiteY2" fmla="*/ 0 h 4688232"/>
              <a:gd name="connsiteX3" fmla="*/ 2225732 w 2697227"/>
              <a:gd name="connsiteY3" fmla="*/ 275617 h 4688232"/>
              <a:gd name="connsiteX4" fmla="*/ 2225732 w 2697227"/>
              <a:gd name="connsiteY4" fmla="*/ 485362 h 4688232"/>
              <a:gd name="connsiteX5" fmla="*/ 2225732 w 2697227"/>
              <a:gd name="connsiteY5" fmla="*/ 830317 h 4688232"/>
              <a:gd name="connsiteX6" fmla="*/ 2359206 w 2697227"/>
              <a:gd name="connsiteY6" fmla="*/ 1138869 h 4688232"/>
              <a:gd name="connsiteX7" fmla="*/ 2461480 w 2697227"/>
              <a:gd name="connsiteY7" fmla="*/ 1227273 h 4688232"/>
              <a:gd name="connsiteX8" fmla="*/ 2563751 w 2697227"/>
              <a:gd name="connsiteY8" fmla="*/ 1315679 h 4688232"/>
              <a:gd name="connsiteX9" fmla="*/ 2607088 w 2697227"/>
              <a:gd name="connsiteY9" fmla="*/ 1364216 h 4688232"/>
              <a:gd name="connsiteX10" fmla="*/ 2695493 w 2697227"/>
              <a:gd name="connsiteY10" fmla="*/ 1591295 h 4688232"/>
              <a:gd name="connsiteX11" fmla="*/ 2697227 w 2697227"/>
              <a:gd name="connsiteY11" fmla="*/ 1622497 h 4688232"/>
              <a:gd name="connsiteX12" fmla="*/ 2697227 w 2697227"/>
              <a:gd name="connsiteY12" fmla="*/ 4688232 h 4688232"/>
              <a:gd name="connsiteX13" fmla="*/ 0 w 2697227"/>
              <a:gd name="connsiteY13" fmla="*/ 4688232 h 4688232"/>
              <a:gd name="connsiteX14" fmla="*/ 0 w 2697227"/>
              <a:gd name="connsiteY14" fmla="*/ 3238060 h 4688232"/>
              <a:gd name="connsiteX15" fmla="*/ 0 w 2697227"/>
              <a:gd name="connsiteY15" fmla="*/ 3095918 h 4688232"/>
              <a:gd name="connsiteX16" fmla="*/ 0 w 2697227"/>
              <a:gd name="connsiteY16" fmla="*/ 275617 h 4688232"/>
              <a:gd name="connsiteX17" fmla="*/ 275616 w 2697227"/>
              <a:gd name="connsiteY17" fmla="*/ 0 h 46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7227" h="4688232">
                <a:moveTo>
                  <a:pt x="275616" y="0"/>
                </a:moveTo>
                <a:lnTo>
                  <a:pt x="1837443" y="0"/>
                </a:lnTo>
                <a:lnTo>
                  <a:pt x="1950115" y="0"/>
                </a:lnTo>
                <a:cubicBezTo>
                  <a:pt x="2102658" y="0"/>
                  <a:pt x="2225732" y="123075"/>
                  <a:pt x="2225732" y="275617"/>
                </a:cubicBezTo>
                <a:lnTo>
                  <a:pt x="2225732" y="485362"/>
                </a:lnTo>
                <a:lnTo>
                  <a:pt x="2225732" y="830317"/>
                </a:lnTo>
                <a:cubicBezTo>
                  <a:pt x="2225732" y="936056"/>
                  <a:pt x="2286402" y="1074731"/>
                  <a:pt x="2359206" y="1138869"/>
                </a:cubicBezTo>
                <a:lnTo>
                  <a:pt x="2461480" y="1227273"/>
                </a:lnTo>
                <a:lnTo>
                  <a:pt x="2563751" y="1315679"/>
                </a:lnTo>
                <a:cubicBezTo>
                  <a:pt x="2579353" y="1329547"/>
                  <a:pt x="2593221" y="1346881"/>
                  <a:pt x="2607088" y="1364216"/>
                </a:cubicBezTo>
                <a:cubicBezTo>
                  <a:pt x="2652158" y="1426619"/>
                  <a:pt x="2686827" y="1515024"/>
                  <a:pt x="2695493" y="1591295"/>
                </a:cubicBezTo>
                <a:lnTo>
                  <a:pt x="2697227" y="1622497"/>
                </a:lnTo>
                <a:lnTo>
                  <a:pt x="2697227" y="4688232"/>
                </a:lnTo>
                <a:lnTo>
                  <a:pt x="0" y="4688232"/>
                </a:lnTo>
                <a:lnTo>
                  <a:pt x="0" y="3238060"/>
                </a:lnTo>
                <a:lnTo>
                  <a:pt x="0" y="3095918"/>
                </a:lnTo>
                <a:lnTo>
                  <a:pt x="0" y="275617"/>
                </a:lnTo>
                <a:cubicBezTo>
                  <a:pt x="0" y="123075"/>
                  <a:pt x="123073" y="0"/>
                  <a:pt x="275616"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700485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2" name="Picture Placeholder 11">
            <a:extLst>
              <a:ext uri="{FF2B5EF4-FFF2-40B4-BE49-F238E27FC236}">
                <a16:creationId xmlns="" xmlns:a16="http://schemas.microsoft.com/office/drawing/2014/main" id="{51F2D3AB-FAB4-4D41-926F-5FDDFC89BA6D}"/>
              </a:ext>
            </a:extLst>
          </p:cNvPr>
          <p:cNvSpPr>
            <a:spLocks noGrp="1"/>
          </p:cNvSpPr>
          <p:nvPr>
            <p:ph type="pic" sz="quarter" idx="12"/>
          </p:nvPr>
        </p:nvSpPr>
        <p:spPr>
          <a:xfrm>
            <a:off x="8345478" y="549276"/>
            <a:ext cx="3846522" cy="2212975"/>
          </a:xfrm>
          <a:custGeom>
            <a:avLst/>
            <a:gdLst>
              <a:gd name="connsiteX0" fmla="*/ 226134 w 3846522"/>
              <a:gd name="connsiteY0" fmla="*/ 0 h 2212975"/>
              <a:gd name="connsiteX1" fmla="*/ 2540086 w 3846522"/>
              <a:gd name="connsiteY1" fmla="*/ 0 h 2212975"/>
              <a:gd name="connsiteX2" fmla="*/ 2656708 w 3846522"/>
              <a:gd name="connsiteY2" fmla="*/ 0 h 2212975"/>
              <a:gd name="connsiteX3" fmla="*/ 3846522 w 3846522"/>
              <a:gd name="connsiteY3" fmla="*/ 0 h 2212975"/>
              <a:gd name="connsiteX4" fmla="*/ 3846522 w 3846522"/>
              <a:gd name="connsiteY4" fmla="*/ 2212975 h 2212975"/>
              <a:gd name="connsiteX5" fmla="*/ 1331199 w 3846522"/>
              <a:gd name="connsiteY5" fmla="*/ 2212975 h 2212975"/>
              <a:gd name="connsiteX6" fmla="*/ 1305599 w 3846522"/>
              <a:gd name="connsiteY6" fmla="*/ 2211552 h 2212975"/>
              <a:gd name="connsiteX7" fmla="*/ 1119289 w 3846522"/>
              <a:gd name="connsiteY7" fmla="*/ 2139019 h 2212975"/>
              <a:gd name="connsiteX8" fmla="*/ 1079466 w 3846522"/>
              <a:gd name="connsiteY8" fmla="*/ 2103463 h 2212975"/>
              <a:gd name="connsiteX9" fmla="*/ 1006932 w 3846522"/>
              <a:gd name="connsiteY9" fmla="*/ 2019553 h 2212975"/>
              <a:gd name="connsiteX10" fmla="*/ 934400 w 3846522"/>
              <a:gd name="connsiteY10" fmla="*/ 1935642 h 2212975"/>
              <a:gd name="connsiteX11" fmla="*/ 681244 w 3846522"/>
              <a:gd name="connsiteY11" fmla="*/ 1826131 h 2212975"/>
              <a:gd name="connsiteX12" fmla="*/ 398222 w 3846522"/>
              <a:gd name="connsiteY12" fmla="*/ 1826131 h 2212975"/>
              <a:gd name="connsiteX13" fmla="*/ 226134 w 3846522"/>
              <a:gd name="connsiteY13" fmla="*/ 1826131 h 2212975"/>
              <a:gd name="connsiteX14" fmla="*/ 0 w 3846522"/>
              <a:gd name="connsiteY14" fmla="*/ 1599997 h 2212975"/>
              <a:gd name="connsiteX15" fmla="*/ 0 w 3846522"/>
              <a:gd name="connsiteY15" fmla="*/ 1507554 h 2212975"/>
              <a:gd name="connsiteX16" fmla="*/ 0 w 3846522"/>
              <a:gd name="connsiteY16" fmla="*/ 226133 h 2212975"/>
              <a:gd name="connsiteX17" fmla="*/ 226134 w 3846522"/>
              <a:gd name="connsiteY17" fmla="*/ 0 h 221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46522" h="2212975">
                <a:moveTo>
                  <a:pt x="226134" y="0"/>
                </a:moveTo>
                <a:lnTo>
                  <a:pt x="2540086" y="0"/>
                </a:lnTo>
                <a:lnTo>
                  <a:pt x="2656708" y="0"/>
                </a:lnTo>
                <a:lnTo>
                  <a:pt x="3846522" y="0"/>
                </a:lnTo>
                <a:lnTo>
                  <a:pt x="3846522" y="2212975"/>
                </a:lnTo>
                <a:lnTo>
                  <a:pt x="1331199" y="2212975"/>
                </a:lnTo>
                <a:lnTo>
                  <a:pt x="1305599" y="2211552"/>
                </a:lnTo>
                <a:cubicBezTo>
                  <a:pt x="1243021" y="2204442"/>
                  <a:pt x="1170488" y="2175998"/>
                  <a:pt x="1119289" y="2139019"/>
                </a:cubicBezTo>
                <a:cubicBezTo>
                  <a:pt x="1105066" y="2127642"/>
                  <a:pt x="1090844" y="2116264"/>
                  <a:pt x="1079466" y="2103463"/>
                </a:cubicBezTo>
                <a:lnTo>
                  <a:pt x="1006932" y="2019553"/>
                </a:lnTo>
                <a:lnTo>
                  <a:pt x="934400" y="1935642"/>
                </a:lnTo>
                <a:cubicBezTo>
                  <a:pt x="881777" y="1875908"/>
                  <a:pt x="767999" y="1826131"/>
                  <a:pt x="681244" y="1826131"/>
                </a:cubicBezTo>
                <a:lnTo>
                  <a:pt x="398222" y="1826131"/>
                </a:lnTo>
                <a:lnTo>
                  <a:pt x="226134" y="1826131"/>
                </a:lnTo>
                <a:cubicBezTo>
                  <a:pt x="100978" y="1826131"/>
                  <a:pt x="0" y="1725153"/>
                  <a:pt x="0" y="1599997"/>
                </a:cubicBezTo>
                <a:lnTo>
                  <a:pt x="0" y="1507554"/>
                </a:lnTo>
                <a:lnTo>
                  <a:pt x="0" y="226133"/>
                </a:lnTo>
                <a:cubicBezTo>
                  <a:pt x="0" y="100977"/>
                  <a:pt x="100978" y="0"/>
                  <a:pt x="226134"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6" name="Rectangle 5">
            <a:extLst>
              <a:ext uri="{FF2B5EF4-FFF2-40B4-BE49-F238E27FC236}">
                <a16:creationId xmlns="" xmlns:a16="http://schemas.microsoft.com/office/drawing/2014/main" id="{828CCE95-C75A-43D4-86B1-EE29BA494729}"/>
              </a:ext>
            </a:extLst>
          </p:cNvPr>
          <p:cNvSpPr/>
          <p:nvPr userDrawn="1"/>
        </p:nvSpPr>
        <p:spPr>
          <a:xfrm>
            <a:off x="0" y="0"/>
            <a:ext cx="2261116" cy="6858000"/>
          </a:xfrm>
          <a:prstGeom prst="rect">
            <a:avLst/>
          </a:prstGeom>
          <a:solidFill>
            <a:srgbClr val="FBC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 xmlns:a16="http://schemas.microsoft.com/office/drawing/2014/main" id="{0C1C2452-317C-451A-BECA-FE9B563E73C5}"/>
              </a:ext>
            </a:extLst>
          </p:cNvPr>
          <p:cNvSpPr>
            <a:spLocks noGrp="1"/>
          </p:cNvSpPr>
          <p:nvPr>
            <p:ph type="pic" sz="quarter" idx="11"/>
          </p:nvPr>
        </p:nvSpPr>
        <p:spPr>
          <a:xfrm>
            <a:off x="550864" y="2"/>
            <a:ext cx="3629526" cy="6308725"/>
          </a:xfrm>
          <a:custGeom>
            <a:avLst/>
            <a:gdLst>
              <a:gd name="connsiteX0" fmla="*/ 0 w 3629526"/>
              <a:gd name="connsiteY0" fmla="*/ 0 h 6308725"/>
              <a:gd name="connsiteX1" fmla="*/ 3629526 w 3629526"/>
              <a:gd name="connsiteY1" fmla="*/ 0 h 6308725"/>
              <a:gd name="connsiteX2" fmla="*/ 3629526 w 3629526"/>
              <a:gd name="connsiteY2" fmla="*/ 4125410 h 6308725"/>
              <a:gd name="connsiteX3" fmla="*/ 3627192 w 3629526"/>
              <a:gd name="connsiteY3" fmla="*/ 4167397 h 6308725"/>
              <a:gd name="connsiteX4" fmla="*/ 3508230 w 3629526"/>
              <a:gd name="connsiteY4" fmla="*/ 4472966 h 6308725"/>
              <a:gd name="connsiteX5" fmla="*/ 3449914 w 3629526"/>
              <a:gd name="connsiteY5" fmla="*/ 4538280 h 6308725"/>
              <a:gd name="connsiteX6" fmla="*/ 3312292 w 3629526"/>
              <a:gd name="connsiteY6" fmla="*/ 4657244 h 6308725"/>
              <a:gd name="connsiteX7" fmla="*/ 3174667 w 3629526"/>
              <a:gd name="connsiteY7" fmla="*/ 4776205 h 6308725"/>
              <a:gd name="connsiteX8" fmla="*/ 2995058 w 3629526"/>
              <a:gd name="connsiteY8" fmla="*/ 5191408 h 6308725"/>
              <a:gd name="connsiteX9" fmla="*/ 2995058 w 3629526"/>
              <a:gd name="connsiteY9" fmla="*/ 5655597 h 6308725"/>
              <a:gd name="connsiteX10" fmla="*/ 2995058 w 3629526"/>
              <a:gd name="connsiteY10" fmla="*/ 5937840 h 6308725"/>
              <a:gd name="connsiteX11" fmla="*/ 2624174 w 3629526"/>
              <a:gd name="connsiteY11" fmla="*/ 6308725 h 6308725"/>
              <a:gd name="connsiteX12" fmla="*/ 2472557 w 3629526"/>
              <a:gd name="connsiteY12" fmla="*/ 6308725 h 6308725"/>
              <a:gd name="connsiteX13" fmla="*/ 370883 w 3629526"/>
              <a:gd name="connsiteY13" fmla="*/ 6308725 h 6308725"/>
              <a:gd name="connsiteX14" fmla="*/ 0 w 3629526"/>
              <a:gd name="connsiteY14" fmla="*/ 5937840 h 6308725"/>
              <a:gd name="connsiteX15" fmla="*/ 0 w 3629526"/>
              <a:gd name="connsiteY15" fmla="*/ 2142700 h 6308725"/>
              <a:gd name="connsiteX16" fmla="*/ 0 w 3629526"/>
              <a:gd name="connsiteY16" fmla="*/ 1951426 h 630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9526" h="6308725">
                <a:moveTo>
                  <a:pt x="0" y="0"/>
                </a:moveTo>
                <a:lnTo>
                  <a:pt x="3629526" y="0"/>
                </a:lnTo>
                <a:lnTo>
                  <a:pt x="3629526" y="4125410"/>
                </a:lnTo>
                <a:lnTo>
                  <a:pt x="3627192" y="4167397"/>
                </a:lnTo>
                <a:cubicBezTo>
                  <a:pt x="3615531" y="4270031"/>
                  <a:pt x="3568878" y="4388994"/>
                  <a:pt x="3508230" y="4472966"/>
                </a:cubicBezTo>
                <a:cubicBezTo>
                  <a:pt x="3489570" y="4496293"/>
                  <a:pt x="3470908" y="4519619"/>
                  <a:pt x="3449914" y="4538280"/>
                </a:cubicBezTo>
                <a:lnTo>
                  <a:pt x="3312292" y="4657244"/>
                </a:lnTo>
                <a:lnTo>
                  <a:pt x="3174667" y="4776205"/>
                </a:lnTo>
                <a:cubicBezTo>
                  <a:pt x="3076699" y="4862512"/>
                  <a:pt x="2995058" y="5049120"/>
                  <a:pt x="2995058" y="5191408"/>
                </a:cubicBezTo>
                <a:lnTo>
                  <a:pt x="2995058" y="5655597"/>
                </a:lnTo>
                <a:lnTo>
                  <a:pt x="2995058" y="5937840"/>
                </a:lnTo>
                <a:cubicBezTo>
                  <a:pt x="2995058" y="6143109"/>
                  <a:pt x="2829443" y="6308725"/>
                  <a:pt x="2624174" y="6308725"/>
                </a:cubicBezTo>
                <a:lnTo>
                  <a:pt x="2472557" y="6308725"/>
                </a:lnTo>
                <a:lnTo>
                  <a:pt x="370883" y="6308725"/>
                </a:lnTo>
                <a:cubicBezTo>
                  <a:pt x="165613" y="6308725"/>
                  <a:pt x="0" y="6143109"/>
                  <a:pt x="0" y="5937840"/>
                </a:cubicBezTo>
                <a:lnTo>
                  <a:pt x="0" y="2142700"/>
                </a:lnTo>
                <a:lnTo>
                  <a:pt x="0" y="1951426"/>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18495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80203E7F-E56B-40FB-B90B-8EB29B2C358C}"/>
              </a:ext>
            </a:extLst>
          </p:cNvPr>
          <p:cNvSpPr>
            <a:spLocks noGrp="1"/>
          </p:cNvSpPr>
          <p:nvPr>
            <p:ph type="pic" sz="quarter" idx="11"/>
          </p:nvPr>
        </p:nvSpPr>
        <p:spPr>
          <a:xfrm>
            <a:off x="0" y="549275"/>
            <a:ext cx="5391150" cy="2659583"/>
          </a:xfrm>
          <a:custGeom>
            <a:avLst/>
            <a:gdLst>
              <a:gd name="connsiteX0" fmla="*/ 0 w 5391150"/>
              <a:gd name="connsiteY0" fmla="*/ 0 h 2218061"/>
              <a:gd name="connsiteX1" fmla="*/ 2647913 w 5391150"/>
              <a:gd name="connsiteY1" fmla="*/ 0 h 2218061"/>
              <a:gd name="connsiteX2" fmla="*/ 2647913 w 5391150"/>
              <a:gd name="connsiteY2" fmla="*/ 1 h 2218061"/>
              <a:gd name="connsiteX3" fmla="*/ 4056892 w 5391150"/>
              <a:gd name="connsiteY3" fmla="*/ 1 h 2218061"/>
              <a:gd name="connsiteX4" fmla="*/ 4082551 w 5391150"/>
              <a:gd name="connsiteY4" fmla="*/ 1427 h 2218061"/>
              <a:gd name="connsiteX5" fmla="*/ 4269289 w 5391150"/>
              <a:gd name="connsiteY5" fmla="*/ 74127 h 2218061"/>
              <a:gd name="connsiteX6" fmla="*/ 4309204 w 5391150"/>
              <a:gd name="connsiteY6" fmla="*/ 109765 h 2218061"/>
              <a:gd name="connsiteX7" fmla="*/ 4381904 w 5391150"/>
              <a:gd name="connsiteY7" fmla="*/ 193867 h 2218061"/>
              <a:gd name="connsiteX8" fmla="*/ 4454603 w 5391150"/>
              <a:gd name="connsiteY8" fmla="*/ 277972 h 2218061"/>
              <a:gd name="connsiteX9" fmla="*/ 4708340 w 5391150"/>
              <a:gd name="connsiteY9" fmla="*/ 387735 h 2218061"/>
              <a:gd name="connsiteX10" fmla="*/ 4992013 w 5391150"/>
              <a:gd name="connsiteY10" fmla="*/ 387735 h 2218061"/>
              <a:gd name="connsiteX11" fmla="*/ 5164497 w 5391150"/>
              <a:gd name="connsiteY11" fmla="*/ 387735 h 2218061"/>
              <a:gd name="connsiteX12" fmla="*/ 5391150 w 5391150"/>
              <a:gd name="connsiteY12" fmla="*/ 614388 h 2218061"/>
              <a:gd name="connsiteX13" fmla="*/ 5391150 w 5391150"/>
              <a:gd name="connsiteY13" fmla="*/ 707043 h 2218061"/>
              <a:gd name="connsiteX14" fmla="*/ 5391150 w 5391150"/>
              <a:gd name="connsiteY14" fmla="*/ 1991409 h 2218061"/>
              <a:gd name="connsiteX15" fmla="*/ 5164497 w 5391150"/>
              <a:gd name="connsiteY15" fmla="*/ 2218061 h 2218061"/>
              <a:gd name="connsiteX16" fmla="*/ 2845227 w 5391150"/>
              <a:gd name="connsiteY16" fmla="*/ 2218061 h 2218061"/>
              <a:gd name="connsiteX17" fmla="*/ 2728337 w 5391150"/>
              <a:gd name="connsiteY17" fmla="*/ 2218061 h 2218061"/>
              <a:gd name="connsiteX18" fmla="*/ 2647913 w 5391150"/>
              <a:gd name="connsiteY18" fmla="*/ 2218061 h 2218061"/>
              <a:gd name="connsiteX19" fmla="*/ 1535789 w 5391150"/>
              <a:gd name="connsiteY19" fmla="*/ 2218061 h 2218061"/>
              <a:gd name="connsiteX20" fmla="*/ 0 w 5391150"/>
              <a:gd name="connsiteY20" fmla="*/ 2218061 h 221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91150" h="2218061">
                <a:moveTo>
                  <a:pt x="0" y="0"/>
                </a:moveTo>
                <a:lnTo>
                  <a:pt x="2647913" y="0"/>
                </a:lnTo>
                <a:lnTo>
                  <a:pt x="2647913" y="1"/>
                </a:lnTo>
                <a:lnTo>
                  <a:pt x="4056892" y="1"/>
                </a:lnTo>
                <a:lnTo>
                  <a:pt x="4082551" y="1427"/>
                </a:lnTo>
                <a:cubicBezTo>
                  <a:pt x="4145273" y="8553"/>
                  <a:pt x="4217972" y="37063"/>
                  <a:pt x="4269289" y="74127"/>
                </a:cubicBezTo>
                <a:cubicBezTo>
                  <a:pt x="4283545" y="85531"/>
                  <a:pt x="4297799" y="96935"/>
                  <a:pt x="4309204" y="109765"/>
                </a:cubicBezTo>
                <a:lnTo>
                  <a:pt x="4381904" y="193867"/>
                </a:lnTo>
                <a:lnTo>
                  <a:pt x="4454603" y="277972"/>
                </a:lnTo>
                <a:cubicBezTo>
                  <a:pt x="4507347" y="337842"/>
                  <a:pt x="4621386" y="387735"/>
                  <a:pt x="4708340" y="387735"/>
                </a:cubicBezTo>
                <a:lnTo>
                  <a:pt x="4992013" y="387735"/>
                </a:lnTo>
                <a:lnTo>
                  <a:pt x="5164497" y="387735"/>
                </a:lnTo>
                <a:cubicBezTo>
                  <a:pt x="5289940" y="387735"/>
                  <a:pt x="5391150" y="488944"/>
                  <a:pt x="5391150" y="614388"/>
                </a:cubicBezTo>
                <a:lnTo>
                  <a:pt x="5391150" y="707043"/>
                </a:lnTo>
                <a:lnTo>
                  <a:pt x="5391150" y="1991409"/>
                </a:lnTo>
                <a:cubicBezTo>
                  <a:pt x="5391150" y="2116852"/>
                  <a:pt x="5289940" y="2218061"/>
                  <a:pt x="5164497" y="2218061"/>
                </a:cubicBezTo>
                <a:lnTo>
                  <a:pt x="2845227" y="2218061"/>
                </a:lnTo>
                <a:lnTo>
                  <a:pt x="2728337" y="2218061"/>
                </a:lnTo>
                <a:lnTo>
                  <a:pt x="2647913" y="2218061"/>
                </a:lnTo>
                <a:lnTo>
                  <a:pt x="1535789" y="2218061"/>
                </a:lnTo>
                <a:lnTo>
                  <a:pt x="0" y="2218061"/>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 xmlns:a16="http://schemas.microsoft.com/office/drawing/2014/main" id="{EB99F638-A052-418F-9964-6DE3DDF036AD}"/>
              </a:ext>
            </a:extLst>
          </p:cNvPr>
          <p:cNvSpPr>
            <a:spLocks noGrp="1"/>
          </p:cNvSpPr>
          <p:nvPr>
            <p:ph type="pic" sz="quarter" idx="12"/>
          </p:nvPr>
        </p:nvSpPr>
        <p:spPr>
          <a:xfrm>
            <a:off x="5727700" y="549275"/>
            <a:ext cx="6464300" cy="2659583"/>
          </a:xfrm>
          <a:custGeom>
            <a:avLst/>
            <a:gdLst>
              <a:gd name="connsiteX0" fmla="*/ 271770 w 6464300"/>
              <a:gd name="connsiteY0" fmla="*/ 0 h 2659583"/>
              <a:gd name="connsiteX1" fmla="*/ 3052709 w 6464300"/>
              <a:gd name="connsiteY1" fmla="*/ 0 h 2659583"/>
              <a:gd name="connsiteX2" fmla="*/ 3192867 w 6464300"/>
              <a:gd name="connsiteY2" fmla="*/ 0 h 2659583"/>
              <a:gd name="connsiteX3" fmla="*/ 3289300 w 6464300"/>
              <a:gd name="connsiteY3" fmla="*/ 0 h 2659583"/>
              <a:gd name="connsiteX4" fmla="*/ 4622800 w 6464300"/>
              <a:gd name="connsiteY4" fmla="*/ 0 h 2659583"/>
              <a:gd name="connsiteX5" fmla="*/ 6464300 w 6464300"/>
              <a:gd name="connsiteY5" fmla="*/ 0 h 2659583"/>
              <a:gd name="connsiteX6" fmla="*/ 6464300 w 6464300"/>
              <a:gd name="connsiteY6" fmla="*/ 2659583 h 2659583"/>
              <a:gd name="connsiteX7" fmla="*/ 3289300 w 6464300"/>
              <a:gd name="connsiteY7" fmla="*/ 2659583 h 2659583"/>
              <a:gd name="connsiteX8" fmla="*/ 3289300 w 6464300"/>
              <a:gd name="connsiteY8" fmla="*/ 2659582 h 2659583"/>
              <a:gd name="connsiteX9" fmla="*/ 1599852 w 6464300"/>
              <a:gd name="connsiteY9" fmla="*/ 2659582 h 2659583"/>
              <a:gd name="connsiteX10" fmla="*/ 1569086 w 6464300"/>
              <a:gd name="connsiteY10" fmla="*/ 2657872 h 2659583"/>
              <a:gd name="connsiteX11" fmla="*/ 1345176 w 6464300"/>
              <a:gd name="connsiteY11" fmla="*/ 2570701 h 2659583"/>
              <a:gd name="connsiteX12" fmla="*/ 1297316 w 6464300"/>
              <a:gd name="connsiteY12" fmla="*/ 2527969 h 2659583"/>
              <a:gd name="connsiteX13" fmla="*/ 1210144 w 6464300"/>
              <a:gd name="connsiteY13" fmla="*/ 2427125 h 2659583"/>
              <a:gd name="connsiteX14" fmla="*/ 1122974 w 6464300"/>
              <a:gd name="connsiteY14" fmla="*/ 2326279 h 2659583"/>
              <a:gd name="connsiteX15" fmla="*/ 818729 w 6464300"/>
              <a:gd name="connsiteY15" fmla="*/ 2194667 h 2659583"/>
              <a:gd name="connsiteX16" fmla="*/ 478588 w 6464300"/>
              <a:gd name="connsiteY16" fmla="*/ 2194667 h 2659583"/>
              <a:gd name="connsiteX17" fmla="*/ 271770 w 6464300"/>
              <a:gd name="connsiteY17" fmla="*/ 2194667 h 2659583"/>
              <a:gd name="connsiteX18" fmla="*/ 0 w 6464300"/>
              <a:gd name="connsiteY18" fmla="*/ 1922897 h 2659583"/>
              <a:gd name="connsiteX19" fmla="*/ 0 w 6464300"/>
              <a:gd name="connsiteY19" fmla="*/ 1811798 h 2659583"/>
              <a:gd name="connsiteX20" fmla="*/ 0 w 6464300"/>
              <a:gd name="connsiteY20" fmla="*/ 271769 h 2659583"/>
              <a:gd name="connsiteX21" fmla="*/ 271770 w 6464300"/>
              <a:gd name="connsiteY21" fmla="*/ 0 h 265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64300" h="2659583">
                <a:moveTo>
                  <a:pt x="271770" y="0"/>
                </a:moveTo>
                <a:lnTo>
                  <a:pt x="3052709" y="0"/>
                </a:lnTo>
                <a:lnTo>
                  <a:pt x="3192867" y="0"/>
                </a:lnTo>
                <a:lnTo>
                  <a:pt x="3289300" y="0"/>
                </a:lnTo>
                <a:lnTo>
                  <a:pt x="4622800" y="0"/>
                </a:lnTo>
                <a:lnTo>
                  <a:pt x="6464300" y="0"/>
                </a:lnTo>
                <a:lnTo>
                  <a:pt x="6464300" y="2659583"/>
                </a:lnTo>
                <a:lnTo>
                  <a:pt x="3289300" y="2659583"/>
                </a:lnTo>
                <a:lnTo>
                  <a:pt x="3289300" y="2659582"/>
                </a:lnTo>
                <a:lnTo>
                  <a:pt x="1599852" y="2659582"/>
                </a:lnTo>
                <a:lnTo>
                  <a:pt x="1569086" y="2657872"/>
                </a:lnTo>
                <a:cubicBezTo>
                  <a:pt x="1493879" y="2649327"/>
                  <a:pt x="1406708" y="2615142"/>
                  <a:pt x="1345176" y="2570701"/>
                </a:cubicBezTo>
                <a:cubicBezTo>
                  <a:pt x="1328083" y="2557027"/>
                  <a:pt x="1310991" y="2543353"/>
                  <a:pt x="1297316" y="2527969"/>
                </a:cubicBezTo>
                <a:lnTo>
                  <a:pt x="1210144" y="2427125"/>
                </a:lnTo>
                <a:lnTo>
                  <a:pt x="1122974" y="2326279"/>
                </a:lnTo>
                <a:cubicBezTo>
                  <a:pt x="1059731" y="2254491"/>
                  <a:pt x="922992" y="2194667"/>
                  <a:pt x="818729" y="2194667"/>
                </a:cubicBezTo>
                <a:lnTo>
                  <a:pt x="478588" y="2194667"/>
                </a:lnTo>
                <a:lnTo>
                  <a:pt x="271770" y="2194667"/>
                </a:lnTo>
                <a:cubicBezTo>
                  <a:pt x="121358" y="2194667"/>
                  <a:pt x="0" y="2073311"/>
                  <a:pt x="0" y="1922897"/>
                </a:cubicBezTo>
                <a:lnTo>
                  <a:pt x="0" y="1811798"/>
                </a:lnTo>
                <a:lnTo>
                  <a:pt x="0" y="271769"/>
                </a:lnTo>
                <a:cubicBezTo>
                  <a:pt x="0" y="121355"/>
                  <a:pt x="121358" y="0"/>
                  <a:pt x="271770"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954040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5F4B7995-B20C-41AF-96E8-6548A530390B}"/>
              </a:ext>
            </a:extLst>
          </p:cNvPr>
          <p:cNvSpPr>
            <a:spLocks noGrp="1"/>
          </p:cNvSpPr>
          <p:nvPr>
            <p:ph type="pic" sz="quarter" idx="14"/>
          </p:nvPr>
        </p:nvSpPr>
        <p:spPr>
          <a:xfrm>
            <a:off x="9966792" y="4472823"/>
            <a:ext cx="2225209" cy="2200465"/>
          </a:xfrm>
          <a:custGeom>
            <a:avLst/>
            <a:gdLst>
              <a:gd name="connsiteX0" fmla="*/ 1136305 w 2225209"/>
              <a:gd name="connsiteY0" fmla="*/ 0 h 2200465"/>
              <a:gd name="connsiteX1" fmla="*/ 1144723 w 2225209"/>
              <a:gd name="connsiteY1" fmla="*/ 0 h 2200465"/>
              <a:gd name="connsiteX2" fmla="*/ 2225209 w 2225209"/>
              <a:gd name="connsiteY2" fmla="*/ 0 h 2200465"/>
              <a:gd name="connsiteX3" fmla="*/ 2225209 w 2225209"/>
              <a:gd name="connsiteY3" fmla="*/ 2200465 h 2200465"/>
              <a:gd name="connsiteX4" fmla="*/ 2176416 w 2225209"/>
              <a:gd name="connsiteY4" fmla="*/ 2200465 h 2200465"/>
              <a:gd name="connsiteX5" fmla="*/ 128661 w 2225209"/>
              <a:gd name="connsiteY5" fmla="*/ 2200465 h 2200465"/>
              <a:gd name="connsiteX6" fmla="*/ 0 w 2225209"/>
              <a:gd name="connsiteY6" fmla="*/ 2071803 h 2200465"/>
              <a:gd name="connsiteX7" fmla="*/ 0 w 2225209"/>
              <a:gd name="connsiteY7" fmla="*/ 701022 h 2200465"/>
              <a:gd name="connsiteX8" fmla="*/ 0 w 2225209"/>
              <a:gd name="connsiteY8" fmla="*/ 514644 h 2200465"/>
              <a:gd name="connsiteX9" fmla="*/ 128661 w 2225209"/>
              <a:gd name="connsiteY9" fmla="*/ 385982 h 2200465"/>
              <a:gd name="connsiteX10" fmla="*/ 341493 w 2225209"/>
              <a:gd name="connsiteY10" fmla="*/ 385982 h 2200465"/>
              <a:gd name="connsiteX11" fmla="*/ 581981 w 2225209"/>
              <a:gd name="connsiteY11" fmla="*/ 385982 h 2200465"/>
              <a:gd name="connsiteX12" fmla="*/ 799622 w 2225209"/>
              <a:gd name="connsiteY12" fmla="*/ 276561 h 2200465"/>
              <a:gd name="connsiteX13" fmla="*/ 862149 w 2225209"/>
              <a:gd name="connsiteY13" fmla="*/ 192390 h 2200465"/>
              <a:gd name="connsiteX14" fmla="*/ 924675 w 2225209"/>
              <a:gd name="connsiteY14" fmla="*/ 108219 h 2200465"/>
              <a:gd name="connsiteX15" fmla="*/ 958344 w 2225209"/>
              <a:gd name="connsiteY15" fmla="*/ 73348 h 2200465"/>
              <a:gd name="connsiteX16" fmla="*/ 1112256 w 2225209"/>
              <a:gd name="connsiteY16" fmla="*/ 2405 h 2200465"/>
              <a:gd name="connsiteX17" fmla="*/ 1123079 w 2225209"/>
              <a:gd name="connsiteY17" fmla="*/ 1202 h 220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209" h="2200465">
                <a:moveTo>
                  <a:pt x="1136305" y="0"/>
                </a:moveTo>
                <a:cubicBezTo>
                  <a:pt x="1139913" y="0"/>
                  <a:pt x="1142318" y="0"/>
                  <a:pt x="1144723" y="0"/>
                </a:cubicBezTo>
                <a:lnTo>
                  <a:pt x="2225209" y="0"/>
                </a:lnTo>
                <a:lnTo>
                  <a:pt x="2225209" y="2200465"/>
                </a:lnTo>
                <a:lnTo>
                  <a:pt x="2176416" y="2200465"/>
                </a:lnTo>
                <a:lnTo>
                  <a:pt x="128661" y="2200465"/>
                </a:lnTo>
                <a:cubicBezTo>
                  <a:pt x="57717" y="2200465"/>
                  <a:pt x="0" y="2142748"/>
                  <a:pt x="0" y="2071803"/>
                </a:cubicBezTo>
                <a:lnTo>
                  <a:pt x="0" y="701022"/>
                </a:lnTo>
                <a:lnTo>
                  <a:pt x="0" y="514644"/>
                </a:lnTo>
                <a:cubicBezTo>
                  <a:pt x="0" y="443700"/>
                  <a:pt x="57717" y="385982"/>
                  <a:pt x="128661" y="385982"/>
                </a:cubicBezTo>
                <a:lnTo>
                  <a:pt x="341493" y="385982"/>
                </a:lnTo>
                <a:lnTo>
                  <a:pt x="581981" y="385982"/>
                </a:lnTo>
                <a:cubicBezTo>
                  <a:pt x="656532" y="385982"/>
                  <a:pt x="755132" y="336683"/>
                  <a:pt x="799622" y="276561"/>
                </a:cubicBezTo>
                <a:lnTo>
                  <a:pt x="862149" y="192390"/>
                </a:lnTo>
                <a:lnTo>
                  <a:pt x="924675" y="108219"/>
                </a:lnTo>
                <a:cubicBezTo>
                  <a:pt x="934295" y="96195"/>
                  <a:pt x="946319" y="84171"/>
                  <a:pt x="958344" y="73348"/>
                </a:cubicBezTo>
                <a:cubicBezTo>
                  <a:pt x="1000430" y="38478"/>
                  <a:pt x="1059349" y="9619"/>
                  <a:pt x="1112256" y="2405"/>
                </a:cubicBezTo>
                <a:cubicBezTo>
                  <a:pt x="1115864" y="1202"/>
                  <a:pt x="1119471" y="1202"/>
                  <a:pt x="1123079" y="1202"/>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grpSp>
        <p:nvGrpSpPr>
          <p:cNvPr id="6" name="Group 5">
            <a:extLst>
              <a:ext uri="{FF2B5EF4-FFF2-40B4-BE49-F238E27FC236}">
                <a16:creationId xmlns="" xmlns:a16="http://schemas.microsoft.com/office/drawing/2014/main" id="{A5847480-716D-4C80-B308-6D9CB91891F4}"/>
              </a:ext>
            </a:extLst>
          </p:cNvPr>
          <p:cNvGrpSpPr/>
          <p:nvPr userDrawn="1"/>
        </p:nvGrpSpPr>
        <p:grpSpPr>
          <a:xfrm>
            <a:off x="0" y="1410705"/>
            <a:ext cx="5014445" cy="5447295"/>
            <a:chOff x="0" y="1410705"/>
            <a:chExt cx="5014445" cy="5447295"/>
          </a:xfrm>
          <a:solidFill>
            <a:srgbClr val="FAFAFA"/>
          </a:solidFill>
        </p:grpSpPr>
        <p:sp>
          <p:nvSpPr>
            <p:cNvPr id="7" name="Rectangle 6">
              <a:extLst>
                <a:ext uri="{FF2B5EF4-FFF2-40B4-BE49-F238E27FC236}">
                  <a16:creationId xmlns="" xmlns:a16="http://schemas.microsoft.com/office/drawing/2014/main" id="{FF270446-9EA3-4C37-9EAE-0AEE00C17060}"/>
                </a:ext>
              </a:extLst>
            </p:cNvPr>
            <p:cNvSpPr/>
            <p:nvPr/>
          </p:nvSpPr>
          <p:spPr>
            <a:xfrm>
              <a:off x="3025484" y="3429000"/>
              <a:ext cx="1988961"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B793D6C-4D26-4BBE-82AB-075CC96360D8}"/>
                </a:ext>
              </a:extLst>
            </p:cNvPr>
            <p:cNvSpPr/>
            <p:nvPr/>
          </p:nvSpPr>
          <p:spPr>
            <a:xfrm>
              <a:off x="0" y="1410705"/>
              <a:ext cx="3025485" cy="5447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14">
            <a:extLst>
              <a:ext uri="{FF2B5EF4-FFF2-40B4-BE49-F238E27FC236}">
                <a16:creationId xmlns="" xmlns:a16="http://schemas.microsoft.com/office/drawing/2014/main" id="{64B09008-0C5A-4C32-9630-39A82C890B8D}"/>
              </a:ext>
            </a:extLst>
          </p:cNvPr>
          <p:cNvSpPr>
            <a:spLocks noGrp="1"/>
          </p:cNvSpPr>
          <p:nvPr>
            <p:ph type="pic" sz="quarter" idx="12"/>
          </p:nvPr>
        </p:nvSpPr>
        <p:spPr>
          <a:xfrm>
            <a:off x="2539824" y="2328767"/>
            <a:ext cx="2474621" cy="2200465"/>
          </a:xfrm>
          <a:custGeom>
            <a:avLst/>
            <a:gdLst>
              <a:gd name="connsiteX0" fmla="*/ 128662 w 2474621"/>
              <a:gd name="connsiteY0" fmla="*/ 0 h 2200465"/>
              <a:gd name="connsiteX1" fmla="*/ 198403 w 2474621"/>
              <a:gd name="connsiteY1" fmla="*/ 0 h 2200465"/>
              <a:gd name="connsiteX2" fmla="*/ 298205 w 2474621"/>
              <a:gd name="connsiteY2" fmla="*/ 0 h 2200465"/>
              <a:gd name="connsiteX3" fmla="*/ 2345961 w 2474621"/>
              <a:gd name="connsiteY3" fmla="*/ 0 h 2200465"/>
              <a:gd name="connsiteX4" fmla="*/ 2474621 w 2474621"/>
              <a:gd name="connsiteY4" fmla="*/ 128662 h 2200465"/>
              <a:gd name="connsiteX5" fmla="*/ 2474621 w 2474621"/>
              <a:gd name="connsiteY5" fmla="*/ 1499443 h 2200465"/>
              <a:gd name="connsiteX6" fmla="*/ 2474621 w 2474621"/>
              <a:gd name="connsiteY6" fmla="*/ 1685821 h 2200465"/>
              <a:gd name="connsiteX7" fmla="*/ 2345961 w 2474621"/>
              <a:gd name="connsiteY7" fmla="*/ 1814482 h 2200465"/>
              <a:gd name="connsiteX8" fmla="*/ 2133128 w 2474621"/>
              <a:gd name="connsiteY8" fmla="*/ 1814482 h 2200465"/>
              <a:gd name="connsiteX9" fmla="*/ 1892640 w 2474621"/>
              <a:gd name="connsiteY9" fmla="*/ 1814482 h 2200465"/>
              <a:gd name="connsiteX10" fmla="*/ 1675000 w 2474621"/>
              <a:gd name="connsiteY10" fmla="*/ 1923904 h 2200465"/>
              <a:gd name="connsiteX11" fmla="*/ 1612473 w 2474621"/>
              <a:gd name="connsiteY11" fmla="*/ 2008075 h 2200465"/>
              <a:gd name="connsiteX12" fmla="*/ 1549946 w 2474621"/>
              <a:gd name="connsiteY12" fmla="*/ 2092246 h 2200465"/>
              <a:gd name="connsiteX13" fmla="*/ 1516277 w 2474621"/>
              <a:gd name="connsiteY13" fmla="*/ 2127117 h 2200465"/>
              <a:gd name="connsiteX14" fmla="*/ 1362365 w 2474621"/>
              <a:gd name="connsiteY14" fmla="*/ 2198060 h 2200465"/>
              <a:gd name="connsiteX15" fmla="*/ 1351542 w 2474621"/>
              <a:gd name="connsiteY15" fmla="*/ 2199263 h 2200465"/>
              <a:gd name="connsiteX16" fmla="*/ 1338316 w 2474621"/>
              <a:gd name="connsiteY16" fmla="*/ 2200465 h 2200465"/>
              <a:gd name="connsiteX17" fmla="*/ 1329899 w 2474621"/>
              <a:gd name="connsiteY17" fmla="*/ 2200465 h 2200465"/>
              <a:gd name="connsiteX18" fmla="*/ 128662 w 2474621"/>
              <a:gd name="connsiteY18" fmla="*/ 2200465 h 2200465"/>
              <a:gd name="connsiteX19" fmla="*/ 0 w 2474621"/>
              <a:gd name="connsiteY19" fmla="*/ 2071805 h 2200465"/>
              <a:gd name="connsiteX20" fmla="*/ 0 w 2474621"/>
              <a:gd name="connsiteY20" fmla="*/ 128662 h 2200465"/>
              <a:gd name="connsiteX21" fmla="*/ 128662 w 2474621"/>
              <a:gd name="connsiteY21" fmla="*/ 0 h 220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4621" h="2200465">
                <a:moveTo>
                  <a:pt x="128662" y="0"/>
                </a:moveTo>
                <a:lnTo>
                  <a:pt x="198403" y="0"/>
                </a:lnTo>
                <a:lnTo>
                  <a:pt x="298205" y="0"/>
                </a:lnTo>
                <a:lnTo>
                  <a:pt x="2345961" y="0"/>
                </a:lnTo>
                <a:cubicBezTo>
                  <a:pt x="2416904" y="0"/>
                  <a:pt x="2474621" y="57717"/>
                  <a:pt x="2474621" y="128662"/>
                </a:cubicBezTo>
                <a:lnTo>
                  <a:pt x="2474621" y="1499443"/>
                </a:lnTo>
                <a:lnTo>
                  <a:pt x="2474621" y="1685821"/>
                </a:lnTo>
                <a:cubicBezTo>
                  <a:pt x="2474621" y="1756765"/>
                  <a:pt x="2416904" y="1814482"/>
                  <a:pt x="2345961" y="1814482"/>
                </a:cubicBezTo>
                <a:lnTo>
                  <a:pt x="2133128" y="1814482"/>
                </a:lnTo>
                <a:lnTo>
                  <a:pt x="1892640" y="1814482"/>
                </a:lnTo>
                <a:cubicBezTo>
                  <a:pt x="1818089" y="1814482"/>
                  <a:pt x="1719489" y="1863782"/>
                  <a:pt x="1675000" y="1923904"/>
                </a:cubicBezTo>
                <a:lnTo>
                  <a:pt x="1612473" y="2008075"/>
                </a:lnTo>
                <a:lnTo>
                  <a:pt x="1549946" y="2092246"/>
                </a:lnTo>
                <a:cubicBezTo>
                  <a:pt x="1540326" y="2104270"/>
                  <a:pt x="1528302" y="2116294"/>
                  <a:pt x="1516277" y="2127117"/>
                </a:cubicBezTo>
                <a:cubicBezTo>
                  <a:pt x="1474191" y="2161987"/>
                  <a:pt x="1415272" y="2190846"/>
                  <a:pt x="1362365" y="2198060"/>
                </a:cubicBezTo>
                <a:cubicBezTo>
                  <a:pt x="1358757" y="2199263"/>
                  <a:pt x="1355151" y="2199263"/>
                  <a:pt x="1351542" y="2199263"/>
                </a:cubicBezTo>
                <a:lnTo>
                  <a:pt x="1338316" y="2200465"/>
                </a:lnTo>
                <a:cubicBezTo>
                  <a:pt x="1334708" y="2200465"/>
                  <a:pt x="1332303" y="2200465"/>
                  <a:pt x="1329899" y="2200465"/>
                </a:cubicBezTo>
                <a:lnTo>
                  <a:pt x="128662" y="2200465"/>
                </a:lnTo>
                <a:cubicBezTo>
                  <a:pt x="57717" y="2200465"/>
                  <a:pt x="0" y="2142748"/>
                  <a:pt x="0" y="2071805"/>
                </a:cubicBezTo>
                <a:lnTo>
                  <a:pt x="0" y="128662"/>
                </a:lnTo>
                <a:cubicBezTo>
                  <a:pt x="0" y="57717"/>
                  <a:pt x="57717" y="0"/>
                  <a:pt x="128662"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6" name="Picture Placeholder 15">
            <a:extLst>
              <a:ext uri="{FF2B5EF4-FFF2-40B4-BE49-F238E27FC236}">
                <a16:creationId xmlns="" xmlns:a16="http://schemas.microsoft.com/office/drawing/2014/main" id="{60A2BC06-BE46-410D-9E8F-42209B6CBCF7}"/>
              </a:ext>
            </a:extLst>
          </p:cNvPr>
          <p:cNvSpPr>
            <a:spLocks noGrp="1"/>
          </p:cNvSpPr>
          <p:nvPr>
            <p:ph type="pic" sz="quarter" idx="13"/>
          </p:nvPr>
        </p:nvSpPr>
        <p:spPr>
          <a:xfrm>
            <a:off x="4528784" y="4472823"/>
            <a:ext cx="2474621" cy="2200465"/>
          </a:xfrm>
          <a:custGeom>
            <a:avLst/>
            <a:gdLst>
              <a:gd name="connsiteX0" fmla="*/ 128662 w 2474621"/>
              <a:gd name="connsiteY0" fmla="*/ 0 h 2200465"/>
              <a:gd name="connsiteX1" fmla="*/ 198403 w 2474621"/>
              <a:gd name="connsiteY1" fmla="*/ 0 h 2200465"/>
              <a:gd name="connsiteX2" fmla="*/ 298205 w 2474621"/>
              <a:gd name="connsiteY2" fmla="*/ 0 h 2200465"/>
              <a:gd name="connsiteX3" fmla="*/ 2345961 w 2474621"/>
              <a:gd name="connsiteY3" fmla="*/ 0 h 2200465"/>
              <a:gd name="connsiteX4" fmla="*/ 2474621 w 2474621"/>
              <a:gd name="connsiteY4" fmla="*/ 128662 h 2200465"/>
              <a:gd name="connsiteX5" fmla="*/ 2474621 w 2474621"/>
              <a:gd name="connsiteY5" fmla="*/ 1499443 h 2200465"/>
              <a:gd name="connsiteX6" fmla="*/ 2474621 w 2474621"/>
              <a:gd name="connsiteY6" fmla="*/ 1685821 h 2200465"/>
              <a:gd name="connsiteX7" fmla="*/ 2345961 w 2474621"/>
              <a:gd name="connsiteY7" fmla="*/ 1814482 h 2200465"/>
              <a:gd name="connsiteX8" fmla="*/ 2133128 w 2474621"/>
              <a:gd name="connsiteY8" fmla="*/ 1814482 h 2200465"/>
              <a:gd name="connsiteX9" fmla="*/ 1892640 w 2474621"/>
              <a:gd name="connsiteY9" fmla="*/ 1814482 h 2200465"/>
              <a:gd name="connsiteX10" fmla="*/ 1675000 w 2474621"/>
              <a:gd name="connsiteY10" fmla="*/ 1923904 h 2200465"/>
              <a:gd name="connsiteX11" fmla="*/ 1612473 w 2474621"/>
              <a:gd name="connsiteY11" fmla="*/ 2008075 h 2200465"/>
              <a:gd name="connsiteX12" fmla="*/ 1549946 w 2474621"/>
              <a:gd name="connsiteY12" fmla="*/ 2092246 h 2200465"/>
              <a:gd name="connsiteX13" fmla="*/ 1516277 w 2474621"/>
              <a:gd name="connsiteY13" fmla="*/ 2127117 h 2200465"/>
              <a:gd name="connsiteX14" fmla="*/ 1362365 w 2474621"/>
              <a:gd name="connsiteY14" fmla="*/ 2198060 h 2200465"/>
              <a:gd name="connsiteX15" fmla="*/ 1351542 w 2474621"/>
              <a:gd name="connsiteY15" fmla="*/ 2199263 h 2200465"/>
              <a:gd name="connsiteX16" fmla="*/ 1338316 w 2474621"/>
              <a:gd name="connsiteY16" fmla="*/ 2200465 h 2200465"/>
              <a:gd name="connsiteX17" fmla="*/ 1329899 w 2474621"/>
              <a:gd name="connsiteY17" fmla="*/ 2200465 h 2200465"/>
              <a:gd name="connsiteX18" fmla="*/ 128662 w 2474621"/>
              <a:gd name="connsiteY18" fmla="*/ 2200465 h 2200465"/>
              <a:gd name="connsiteX19" fmla="*/ 0 w 2474621"/>
              <a:gd name="connsiteY19" fmla="*/ 2071805 h 2200465"/>
              <a:gd name="connsiteX20" fmla="*/ 0 w 2474621"/>
              <a:gd name="connsiteY20" fmla="*/ 128662 h 2200465"/>
              <a:gd name="connsiteX21" fmla="*/ 128662 w 2474621"/>
              <a:gd name="connsiteY21" fmla="*/ 0 h 220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4621" h="2200465">
                <a:moveTo>
                  <a:pt x="128662" y="0"/>
                </a:moveTo>
                <a:lnTo>
                  <a:pt x="198403" y="0"/>
                </a:lnTo>
                <a:lnTo>
                  <a:pt x="298205" y="0"/>
                </a:lnTo>
                <a:lnTo>
                  <a:pt x="2345961" y="0"/>
                </a:lnTo>
                <a:cubicBezTo>
                  <a:pt x="2416904" y="0"/>
                  <a:pt x="2474621" y="57717"/>
                  <a:pt x="2474621" y="128662"/>
                </a:cubicBezTo>
                <a:lnTo>
                  <a:pt x="2474621" y="1499443"/>
                </a:lnTo>
                <a:lnTo>
                  <a:pt x="2474621" y="1685821"/>
                </a:lnTo>
                <a:cubicBezTo>
                  <a:pt x="2474621" y="1756765"/>
                  <a:pt x="2416904" y="1814482"/>
                  <a:pt x="2345961" y="1814482"/>
                </a:cubicBezTo>
                <a:lnTo>
                  <a:pt x="2133128" y="1814482"/>
                </a:lnTo>
                <a:lnTo>
                  <a:pt x="1892640" y="1814482"/>
                </a:lnTo>
                <a:cubicBezTo>
                  <a:pt x="1818089" y="1814482"/>
                  <a:pt x="1719489" y="1863782"/>
                  <a:pt x="1675000" y="1923904"/>
                </a:cubicBezTo>
                <a:lnTo>
                  <a:pt x="1612473" y="2008075"/>
                </a:lnTo>
                <a:lnTo>
                  <a:pt x="1549946" y="2092246"/>
                </a:lnTo>
                <a:cubicBezTo>
                  <a:pt x="1540326" y="2104270"/>
                  <a:pt x="1528302" y="2116294"/>
                  <a:pt x="1516277" y="2127117"/>
                </a:cubicBezTo>
                <a:cubicBezTo>
                  <a:pt x="1474191" y="2161987"/>
                  <a:pt x="1415272" y="2190846"/>
                  <a:pt x="1362365" y="2198060"/>
                </a:cubicBezTo>
                <a:cubicBezTo>
                  <a:pt x="1358757" y="2199263"/>
                  <a:pt x="1355151" y="2199263"/>
                  <a:pt x="1351542" y="2199263"/>
                </a:cubicBezTo>
                <a:lnTo>
                  <a:pt x="1338316" y="2200465"/>
                </a:lnTo>
                <a:cubicBezTo>
                  <a:pt x="1334708" y="2200465"/>
                  <a:pt x="1332303" y="2200465"/>
                  <a:pt x="1329899" y="2200465"/>
                </a:cubicBezTo>
                <a:lnTo>
                  <a:pt x="128662" y="2200465"/>
                </a:lnTo>
                <a:cubicBezTo>
                  <a:pt x="57717" y="2200465"/>
                  <a:pt x="0" y="2142748"/>
                  <a:pt x="0" y="2071805"/>
                </a:cubicBezTo>
                <a:lnTo>
                  <a:pt x="0" y="128662"/>
                </a:lnTo>
                <a:cubicBezTo>
                  <a:pt x="0" y="57717"/>
                  <a:pt x="57717" y="0"/>
                  <a:pt x="128662"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
        <p:nvSpPr>
          <p:cNvPr id="14" name="Picture Placeholder 13">
            <a:extLst>
              <a:ext uri="{FF2B5EF4-FFF2-40B4-BE49-F238E27FC236}">
                <a16:creationId xmlns="" xmlns:a16="http://schemas.microsoft.com/office/drawing/2014/main" id="{ED81AC75-9F1B-464A-902A-5B5F3DA67621}"/>
              </a:ext>
            </a:extLst>
          </p:cNvPr>
          <p:cNvSpPr>
            <a:spLocks noGrp="1"/>
          </p:cNvSpPr>
          <p:nvPr>
            <p:ph type="pic" sz="quarter" idx="11"/>
          </p:nvPr>
        </p:nvSpPr>
        <p:spPr>
          <a:xfrm>
            <a:off x="550865" y="184711"/>
            <a:ext cx="2474621" cy="2200465"/>
          </a:xfrm>
          <a:custGeom>
            <a:avLst/>
            <a:gdLst>
              <a:gd name="connsiteX0" fmla="*/ 128662 w 2474621"/>
              <a:gd name="connsiteY0" fmla="*/ 0 h 2200465"/>
              <a:gd name="connsiteX1" fmla="*/ 198403 w 2474621"/>
              <a:gd name="connsiteY1" fmla="*/ 0 h 2200465"/>
              <a:gd name="connsiteX2" fmla="*/ 298205 w 2474621"/>
              <a:gd name="connsiteY2" fmla="*/ 0 h 2200465"/>
              <a:gd name="connsiteX3" fmla="*/ 2345961 w 2474621"/>
              <a:gd name="connsiteY3" fmla="*/ 0 h 2200465"/>
              <a:gd name="connsiteX4" fmla="*/ 2474621 w 2474621"/>
              <a:gd name="connsiteY4" fmla="*/ 128662 h 2200465"/>
              <a:gd name="connsiteX5" fmla="*/ 2474621 w 2474621"/>
              <a:gd name="connsiteY5" fmla="*/ 1499443 h 2200465"/>
              <a:gd name="connsiteX6" fmla="*/ 2474621 w 2474621"/>
              <a:gd name="connsiteY6" fmla="*/ 1685821 h 2200465"/>
              <a:gd name="connsiteX7" fmla="*/ 2345961 w 2474621"/>
              <a:gd name="connsiteY7" fmla="*/ 1814482 h 2200465"/>
              <a:gd name="connsiteX8" fmla="*/ 2133128 w 2474621"/>
              <a:gd name="connsiteY8" fmla="*/ 1814482 h 2200465"/>
              <a:gd name="connsiteX9" fmla="*/ 1892640 w 2474621"/>
              <a:gd name="connsiteY9" fmla="*/ 1814482 h 2200465"/>
              <a:gd name="connsiteX10" fmla="*/ 1675000 w 2474621"/>
              <a:gd name="connsiteY10" fmla="*/ 1923904 h 2200465"/>
              <a:gd name="connsiteX11" fmla="*/ 1612473 w 2474621"/>
              <a:gd name="connsiteY11" fmla="*/ 2008075 h 2200465"/>
              <a:gd name="connsiteX12" fmla="*/ 1549946 w 2474621"/>
              <a:gd name="connsiteY12" fmla="*/ 2092246 h 2200465"/>
              <a:gd name="connsiteX13" fmla="*/ 1516277 w 2474621"/>
              <a:gd name="connsiteY13" fmla="*/ 2127117 h 2200465"/>
              <a:gd name="connsiteX14" fmla="*/ 1362365 w 2474621"/>
              <a:gd name="connsiteY14" fmla="*/ 2198060 h 2200465"/>
              <a:gd name="connsiteX15" fmla="*/ 1351542 w 2474621"/>
              <a:gd name="connsiteY15" fmla="*/ 2199263 h 2200465"/>
              <a:gd name="connsiteX16" fmla="*/ 1338316 w 2474621"/>
              <a:gd name="connsiteY16" fmla="*/ 2200465 h 2200465"/>
              <a:gd name="connsiteX17" fmla="*/ 1329899 w 2474621"/>
              <a:gd name="connsiteY17" fmla="*/ 2200465 h 2200465"/>
              <a:gd name="connsiteX18" fmla="*/ 128662 w 2474621"/>
              <a:gd name="connsiteY18" fmla="*/ 2200465 h 2200465"/>
              <a:gd name="connsiteX19" fmla="*/ 0 w 2474621"/>
              <a:gd name="connsiteY19" fmla="*/ 2071805 h 2200465"/>
              <a:gd name="connsiteX20" fmla="*/ 0 w 2474621"/>
              <a:gd name="connsiteY20" fmla="*/ 128662 h 2200465"/>
              <a:gd name="connsiteX21" fmla="*/ 128662 w 2474621"/>
              <a:gd name="connsiteY21" fmla="*/ 0 h 220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4621" h="2200465">
                <a:moveTo>
                  <a:pt x="128662" y="0"/>
                </a:moveTo>
                <a:lnTo>
                  <a:pt x="198403" y="0"/>
                </a:lnTo>
                <a:lnTo>
                  <a:pt x="298205" y="0"/>
                </a:lnTo>
                <a:lnTo>
                  <a:pt x="2345961" y="0"/>
                </a:lnTo>
                <a:cubicBezTo>
                  <a:pt x="2416904" y="0"/>
                  <a:pt x="2474621" y="57717"/>
                  <a:pt x="2474621" y="128662"/>
                </a:cubicBezTo>
                <a:lnTo>
                  <a:pt x="2474621" y="1499443"/>
                </a:lnTo>
                <a:lnTo>
                  <a:pt x="2474621" y="1685821"/>
                </a:lnTo>
                <a:cubicBezTo>
                  <a:pt x="2474621" y="1756765"/>
                  <a:pt x="2416904" y="1814482"/>
                  <a:pt x="2345961" y="1814482"/>
                </a:cubicBezTo>
                <a:lnTo>
                  <a:pt x="2133128" y="1814482"/>
                </a:lnTo>
                <a:lnTo>
                  <a:pt x="1892640" y="1814482"/>
                </a:lnTo>
                <a:cubicBezTo>
                  <a:pt x="1818089" y="1814482"/>
                  <a:pt x="1719489" y="1863782"/>
                  <a:pt x="1675000" y="1923904"/>
                </a:cubicBezTo>
                <a:lnTo>
                  <a:pt x="1612473" y="2008075"/>
                </a:lnTo>
                <a:lnTo>
                  <a:pt x="1549946" y="2092246"/>
                </a:lnTo>
                <a:cubicBezTo>
                  <a:pt x="1540326" y="2104270"/>
                  <a:pt x="1528302" y="2116294"/>
                  <a:pt x="1516277" y="2127117"/>
                </a:cubicBezTo>
                <a:cubicBezTo>
                  <a:pt x="1474191" y="2161987"/>
                  <a:pt x="1415272" y="2190846"/>
                  <a:pt x="1362365" y="2198060"/>
                </a:cubicBezTo>
                <a:cubicBezTo>
                  <a:pt x="1358757" y="2199263"/>
                  <a:pt x="1355151" y="2199263"/>
                  <a:pt x="1351542" y="2199263"/>
                </a:cubicBezTo>
                <a:lnTo>
                  <a:pt x="1338316" y="2200465"/>
                </a:lnTo>
                <a:cubicBezTo>
                  <a:pt x="1334708" y="2200465"/>
                  <a:pt x="1332303" y="2200465"/>
                  <a:pt x="1329899" y="2200465"/>
                </a:cubicBezTo>
                <a:lnTo>
                  <a:pt x="128662" y="2200465"/>
                </a:lnTo>
                <a:cubicBezTo>
                  <a:pt x="57717" y="2200465"/>
                  <a:pt x="0" y="2142748"/>
                  <a:pt x="0" y="2071805"/>
                </a:cubicBezTo>
                <a:lnTo>
                  <a:pt x="0" y="128662"/>
                </a:lnTo>
                <a:cubicBezTo>
                  <a:pt x="0" y="57717"/>
                  <a:pt x="57717" y="0"/>
                  <a:pt x="128662"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236291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ckup 1">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26D9285B-F906-4D2B-93E6-51534A73FABD}"/>
              </a:ext>
            </a:extLst>
          </p:cNvPr>
          <p:cNvSpPr/>
          <p:nvPr userDrawn="1"/>
        </p:nvSpPr>
        <p:spPr>
          <a:xfrm>
            <a:off x="4686300" y="1495375"/>
            <a:ext cx="7505700" cy="3983352"/>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 xmlns:a16="http://schemas.microsoft.com/office/drawing/2014/main" id="{433C681D-5AE2-445A-B96E-73DDD1DD9AE9}"/>
              </a:ext>
            </a:extLst>
          </p:cNvPr>
          <p:cNvSpPr/>
          <p:nvPr userDrawn="1"/>
        </p:nvSpPr>
        <p:spPr>
          <a:xfrm rot="16200000" flipH="1" flipV="1">
            <a:off x="-583188" y="583190"/>
            <a:ext cx="6857998" cy="5691620"/>
          </a:xfrm>
          <a:custGeom>
            <a:avLst/>
            <a:gdLst>
              <a:gd name="connsiteX0" fmla="*/ 0 w 6857998"/>
              <a:gd name="connsiteY0" fmla="*/ 5691620 h 5691620"/>
              <a:gd name="connsiteX1" fmla="*/ 0 w 6857998"/>
              <a:gd name="connsiteY1" fmla="*/ 4411654 h 5691620"/>
              <a:gd name="connsiteX2" fmla="*/ 5513 w 6857998"/>
              <a:gd name="connsiteY2" fmla="*/ 4324479 h 5691620"/>
              <a:gd name="connsiteX3" fmla="*/ 284103 w 6857998"/>
              <a:gd name="connsiteY3" fmla="*/ 3706733 h 5691620"/>
              <a:gd name="connsiteX4" fmla="*/ 420896 w 6857998"/>
              <a:gd name="connsiteY4" fmla="*/ 3575200 h 5691620"/>
              <a:gd name="connsiteX5" fmla="*/ 747093 w 6857998"/>
              <a:gd name="connsiteY5" fmla="*/ 3333182 h 5691620"/>
              <a:gd name="connsiteX6" fmla="*/ 1073291 w 6857998"/>
              <a:gd name="connsiteY6" fmla="*/ 3091164 h 5691620"/>
              <a:gd name="connsiteX7" fmla="*/ 1494192 w 6857998"/>
              <a:gd name="connsiteY7" fmla="*/ 2249361 h 5691620"/>
              <a:gd name="connsiteX8" fmla="*/ 1494192 w 6857998"/>
              <a:gd name="connsiteY8" fmla="*/ 1318123 h 5691620"/>
              <a:gd name="connsiteX9" fmla="*/ 1494192 w 6857998"/>
              <a:gd name="connsiteY9" fmla="*/ 1 h 5691620"/>
              <a:gd name="connsiteX10" fmla="*/ 2711302 w 6857998"/>
              <a:gd name="connsiteY10" fmla="*/ 2 h 5691620"/>
              <a:gd name="connsiteX11" fmla="*/ 2711302 w 6857998"/>
              <a:gd name="connsiteY11" fmla="*/ 0 h 5691620"/>
              <a:gd name="connsiteX12" fmla="*/ 6857998 w 6857998"/>
              <a:gd name="connsiteY12" fmla="*/ 0 h 5691620"/>
              <a:gd name="connsiteX13" fmla="*/ 6857998 w 6857998"/>
              <a:gd name="connsiteY13" fmla="*/ 5691620 h 569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7998" h="5691620">
                <a:moveTo>
                  <a:pt x="0" y="5691620"/>
                </a:moveTo>
                <a:lnTo>
                  <a:pt x="0" y="4411654"/>
                </a:lnTo>
                <a:lnTo>
                  <a:pt x="5513" y="4324479"/>
                </a:lnTo>
                <a:cubicBezTo>
                  <a:pt x="30906" y="4115876"/>
                  <a:pt x="141394" y="3877065"/>
                  <a:pt x="284103" y="3706733"/>
                </a:cubicBezTo>
                <a:cubicBezTo>
                  <a:pt x="326194" y="3659379"/>
                  <a:pt x="373548" y="3612031"/>
                  <a:pt x="420896" y="3575200"/>
                </a:cubicBezTo>
                <a:lnTo>
                  <a:pt x="747093" y="3333182"/>
                </a:lnTo>
                <a:lnTo>
                  <a:pt x="1073291" y="3091164"/>
                </a:lnTo>
                <a:cubicBezTo>
                  <a:pt x="1304786" y="2917544"/>
                  <a:pt x="1494192" y="2538733"/>
                  <a:pt x="1494192" y="2249361"/>
                </a:cubicBezTo>
                <a:lnTo>
                  <a:pt x="1494192" y="1318123"/>
                </a:lnTo>
                <a:lnTo>
                  <a:pt x="1494192" y="1"/>
                </a:lnTo>
                <a:lnTo>
                  <a:pt x="2711302" y="2"/>
                </a:lnTo>
                <a:lnTo>
                  <a:pt x="2711302" y="0"/>
                </a:lnTo>
                <a:lnTo>
                  <a:pt x="6857998" y="0"/>
                </a:lnTo>
                <a:lnTo>
                  <a:pt x="6857998" y="5691620"/>
                </a:lnTo>
                <a:close/>
              </a:path>
            </a:pathLst>
          </a:custGeom>
          <a:solidFill>
            <a:srgbClr val="FBC1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 xmlns:a16="http://schemas.microsoft.com/office/drawing/2014/main" id="{24226886-7199-4535-9457-B42B96C2C037}"/>
              </a:ext>
            </a:extLst>
          </p:cNvPr>
          <p:cNvSpPr>
            <a:spLocks noGrp="1"/>
          </p:cNvSpPr>
          <p:nvPr>
            <p:ph type="pic" sz="quarter" idx="11"/>
          </p:nvPr>
        </p:nvSpPr>
        <p:spPr>
          <a:xfrm>
            <a:off x="1763652" y="2050475"/>
            <a:ext cx="4483100" cy="2698750"/>
          </a:xfrm>
          <a:custGeom>
            <a:avLst/>
            <a:gdLst>
              <a:gd name="connsiteX0" fmla="*/ 0 w 4483100"/>
              <a:gd name="connsiteY0" fmla="*/ 0 h 2698750"/>
              <a:gd name="connsiteX1" fmla="*/ 4483100 w 4483100"/>
              <a:gd name="connsiteY1" fmla="*/ 0 h 2698750"/>
              <a:gd name="connsiteX2" fmla="*/ 4483100 w 4483100"/>
              <a:gd name="connsiteY2" fmla="*/ 2698750 h 2698750"/>
              <a:gd name="connsiteX3" fmla="*/ 0 w 4483100"/>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483100" h="2698750">
                <a:moveTo>
                  <a:pt x="0" y="0"/>
                </a:moveTo>
                <a:lnTo>
                  <a:pt x="4483100" y="0"/>
                </a:lnTo>
                <a:lnTo>
                  <a:pt x="4483100" y="2698750"/>
                </a:lnTo>
                <a:lnTo>
                  <a:pt x="0" y="2698750"/>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645657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AF929375-922C-4D47-9A0D-1E15FF518855}"/>
              </a:ext>
            </a:extLst>
          </p:cNvPr>
          <p:cNvSpPr>
            <a:spLocks noGrp="1"/>
          </p:cNvSpPr>
          <p:nvPr>
            <p:ph type="pic" sz="quarter" idx="12"/>
          </p:nvPr>
        </p:nvSpPr>
        <p:spPr>
          <a:xfrm>
            <a:off x="3" y="5"/>
            <a:ext cx="6613913" cy="6857995"/>
          </a:xfrm>
          <a:custGeom>
            <a:avLst/>
            <a:gdLst>
              <a:gd name="connsiteX0" fmla="*/ 2988675 w 6613913"/>
              <a:gd name="connsiteY0" fmla="*/ 858064 h 6857995"/>
              <a:gd name="connsiteX1" fmla="*/ 3508770 w 6613913"/>
              <a:gd name="connsiteY1" fmla="*/ 1591533 h 6857995"/>
              <a:gd name="connsiteX2" fmla="*/ 3522112 w 6613913"/>
              <a:gd name="connsiteY2" fmla="*/ 4698811 h 6857995"/>
              <a:gd name="connsiteX3" fmla="*/ 2703614 w 6613913"/>
              <a:gd name="connsiteY3" fmla="*/ 6774216 h 6857995"/>
              <a:gd name="connsiteX4" fmla="*/ 2627316 w 6613913"/>
              <a:gd name="connsiteY4" fmla="*/ 6857995 h 6857995"/>
              <a:gd name="connsiteX5" fmla="*/ 777248 w 6613913"/>
              <a:gd name="connsiteY5" fmla="*/ 6857995 h 6857995"/>
              <a:gd name="connsiteX6" fmla="*/ 979737 w 6613913"/>
              <a:gd name="connsiteY6" fmla="*/ 6780679 h 6857995"/>
              <a:gd name="connsiteX7" fmla="*/ 2495239 w 6613913"/>
              <a:gd name="connsiteY7" fmla="*/ 4258719 h 6857995"/>
              <a:gd name="connsiteX8" fmla="*/ 2521912 w 6613913"/>
              <a:gd name="connsiteY8" fmla="*/ 1618205 h 6857995"/>
              <a:gd name="connsiteX9" fmla="*/ 2988675 w 6613913"/>
              <a:gd name="connsiteY9" fmla="*/ 858064 h 6857995"/>
              <a:gd name="connsiteX10" fmla="*/ 5178935 w 6613913"/>
              <a:gd name="connsiteY10" fmla="*/ 0 h 6857995"/>
              <a:gd name="connsiteX11" fmla="*/ 6341387 w 6613913"/>
              <a:gd name="connsiteY11" fmla="*/ 0 h 6857995"/>
              <a:gd name="connsiteX12" fmla="*/ 6388634 w 6613913"/>
              <a:gd name="connsiteY12" fmla="*/ 111382 h 6857995"/>
              <a:gd name="connsiteX13" fmla="*/ 5562503 w 6613913"/>
              <a:gd name="connsiteY13" fmla="*/ 3911984 h 6857995"/>
              <a:gd name="connsiteX14" fmla="*/ 4162223 w 6613913"/>
              <a:gd name="connsiteY14" fmla="*/ 5312265 h 6857995"/>
              <a:gd name="connsiteX15" fmla="*/ 4869034 w 6613913"/>
              <a:gd name="connsiteY15" fmla="*/ 3085171 h 6857995"/>
              <a:gd name="connsiteX16" fmla="*/ 5255199 w 6613913"/>
              <a:gd name="connsiteY16" fmla="*/ 121256 h 6857995"/>
              <a:gd name="connsiteX17" fmla="*/ 1440278 w 6613913"/>
              <a:gd name="connsiteY17" fmla="*/ 0 h 6857995"/>
              <a:gd name="connsiteX18" fmla="*/ 4545385 w 6613913"/>
              <a:gd name="connsiteY18" fmla="*/ 0 h 6857995"/>
              <a:gd name="connsiteX19" fmla="*/ 4564469 w 6613913"/>
              <a:gd name="connsiteY19" fmla="*/ 20426 h 6857995"/>
              <a:gd name="connsiteX20" fmla="*/ 4855678 w 6613913"/>
              <a:gd name="connsiteY20" fmla="*/ 457971 h 6857995"/>
              <a:gd name="connsiteX21" fmla="*/ 3908833 w 6613913"/>
              <a:gd name="connsiteY21" fmla="*/ 3218501 h 6857995"/>
              <a:gd name="connsiteX22" fmla="*/ 4015521 w 6613913"/>
              <a:gd name="connsiteY22" fmla="*/ 1378157 h 6857995"/>
              <a:gd name="connsiteX23" fmla="*/ 3028662 w 6613913"/>
              <a:gd name="connsiteY23" fmla="*/ 337956 h 6857995"/>
              <a:gd name="connsiteX24" fmla="*/ 2001803 w 6613913"/>
              <a:gd name="connsiteY24" fmla="*/ 1418159 h 6857995"/>
              <a:gd name="connsiteX25" fmla="*/ 1948459 w 6613913"/>
              <a:gd name="connsiteY25" fmla="*/ 4725468 h 6857995"/>
              <a:gd name="connsiteX26" fmla="*/ 148101 w 6613913"/>
              <a:gd name="connsiteY26" fmla="*/ 6499140 h 6857995"/>
              <a:gd name="connsiteX27" fmla="*/ 0 w 6613913"/>
              <a:gd name="connsiteY27" fmla="*/ 6507583 h 6857995"/>
              <a:gd name="connsiteX28" fmla="*/ 0 w 6613913"/>
              <a:gd name="connsiteY28" fmla="*/ 5442446 h 6857995"/>
              <a:gd name="connsiteX29" fmla="*/ 107465 w 6613913"/>
              <a:gd name="connsiteY29" fmla="*/ 5431488 h 6857995"/>
              <a:gd name="connsiteX30" fmla="*/ 908257 w 6613913"/>
              <a:gd name="connsiteY30" fmla="*/ 4378734 h 6857995"/>
              <a:gd name="connsiteX31" fmla="*/ 921586 w 6613913"/>
              <a:gd name="connsiteY31" fmla="*/ 1458160 h 6857995"/>
              <a:gd name="connsiteX32" fmla="*/ 1388344 w 6613913"/>
              <a:gd name="connsiteY32" fmla="*/ 61227 h 6857995"/>
              <a:gd name="connsiteX33" fmla="*/ 0 w 6613913"/>
              <a:gd name="connsiteY33" fmla="*/ 0 h 6857995"/>
              <a:gd name="connsiteX34" fmla="*/ 842178 w 6613913"/>
              <a:gd name="connsiteY34" fmla="*/ 0 h 6857995"/>
              <a:gd name="connsiteX35" fmla="*/ 756565 w 6613913"/>
              <a:gd name="connsiteY35" fmla="*/ 139589 h 6857995"/>
              <a:gd name="connsiteX36" fmla="*/ 468178 w 6613913"/>
              <a:gd name="connsiteY36" fmla="*/ 1351500 h 6857995"/>
              <a:gd name="connsiteX37" fmla="*/ 441506 w 6613913"/>
              <a:gd name="connsiteY37" fmla="*/ 4072016 h 6857995"/>
              <a:gd name="connsiteX38" fmla="*/ 105813 w 6613913"/>
              <a:gd name="connsiteY38" fmla="*/ 4726527 h 6857995"/>
              <a:gd name="connsiteX39" fmla="*/ 0 w 6613913"/>
              <a:gd name="connsiteY39" fmla="*/ 4891894 h 685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13913" h="6857995">
                <a:moveTo>
                  <a:pt x="2988675" y="858064"/>
                </a:moveTo>
                <a:cubicBezTo>
                  <a:pt x="3175378" y="1098110"/>
                  <a:pt x="3495426" y="1338157"/>
                  <a:pt x="3508770" y="1591533"/>
                </a:cubicBezTo>
                <a:cubicBezTo>
                  <a:pt x="3562114" y="2631749"/>
                  <a:pt x="3575442" y="3658609"/>
                  <a:pt x="3522112" y="4698811"/>
                </a:cubicBezTo>
                <a:cubicBezTo>
                  <a:pt x="3475433" y="5492302"/>
                  <a:pt x="3178707" y="6209106"/>
                  <a:pt x="2703614" y="6774216"/>
                </a:cubicBezTo>
                <a:lnTo>
                  <a:pt x="2627316" y="6857995"/>
                </a:lnTo>
                <a:lnTo>
                  <a:pt x="777248" y="6857995"/>
                </a:lnTo>
                <a:lnTo>
                  <a:pt x="979737" y="6780679"/>
                </a:lnTo>
                <a:cubicBezTo>
                  <a:pt x="1930758" y="6372261"/>
                  <a:pt x="2483564" y="5483963"/>
                  <a:pt x="2495239" y="4258719"/>
                </a:cubicBezTo>
                <a:cubicBezTo>
                  <a:pt x="2521910" y="3378548"/>
                  <a:pt x="2468567" y="2498390"/>
                  <a:pt x="2521912" y="1618205"/>
                </a:cubicBezTo>
                <a:cubicBezTo>
                  <a:pt x="2548583" y="1351500"/>
                  <a:pt x="2828630" y="1098111"/>
                  <a:pt x="2988675" y="858064"/>
                </a:cubicBezTo>
                <a:close/>
                <a:moveTo>
                  <a:pt x="5178935" y="0"/>
                </a:moveTo>
                <a:lnTo>
                  <a:pt x="6341387" y="0"/>
                </a:lnTo>
                <a:lnTo>
                  <a:pt x="6388634" y="111382"/>
                </a:lnTo>
                <a:cubicBezTo>
                  <a:pt x="6867972" y="1384208"/>
                  <a:pt x="6577705" y="2826780"/>
                  <a:pt x="5562503" y="3911984"/>
                </a:cubicBezTo>
                <a:cubicBezTo>
                  <a:pt x="5135753" y="4365420"/>
                  <a:pt x="4682331" y="4792156"/>
                  <a:pt x="4162223" y="5312265"/>
                </a:cubicBezTo>
                <a:cubicBezTo>
                  <a:pt x="3762146" y="4272062"/>
                  <a:pt x="4295597" y="3711952"/>
                  <a:pt x="4869034" y="3085171"/>
                </a:cubicBezTo>
                <a:cubicBezTo>
                  <a:pt x="5674197" y="2233333"/>
                  <a:pt x="5785047" y="1054775"/>
                  <a:pt x="5255199" y="121256"/>
                </a:cubicBezTo>
                <a:close/>
                <a:moveTo>
                  <a:pt x="1440278" y="0"/>
                </a:moveTo>
                <a:lnTo>
                  <a:pt x="4545385" y="0"/>
                </a:lnTo>
                <a:lnTo>
                  <a:pt x="4564469" y="20426"/>
                </a:lnTo>
                <a:cubicBezTo>
                  <a:pt x="4677362" y="151506"/>
                  <a:pt x="4775662" y="297941"/>
                  <a:pt x="4855678" y="457971"/>
                </a:cubicBezTo>
                <a:cubicBezTo>
                  <a:pt x="5309113" y="1364815"/>
                  <a:pt x="5055723" y="2284986"/>
                  <a:pt x="3908833" y="3218501"/>
                </a:cubicBezTo>
                <a:cubicBezTo>
                  <a:pt x="3962177" y="2445031"/>
                  <a:pt x="4028864" y="1898252"/>
                  <a:pt x="4015521" y="1378157"/>
                </a:cubicBezTo>
                <a:cubicBezTo>
                  <a:pt x="4015521" y="764691"/>
                  <a:pt x="3682116" y="351284"/>
                  <a:pt x="3028662" y="337956"/>
                </a:cubicBezTo>
                <a:cubicBezTo>
                  <a:pt x="2361866" y="337942"/>
                  <a:pt x="2001803" y="724691"/>
                  <a:pt x="2001803" y="1418159"/>
                </a:cubicBezTo>
                <a:cubicBezTo>
                  <a:pt x="1988459" y="2525034"/>
                  <a:pt x="2041803" y="3618594"/>
                  <a:pt x="1948459" y="4725468"/>
                </a:cubicBezTo>
                <a:cubicBezTo>
                  <a:pt x="1868429" y="5685655"/>
                  <a:pt x="1068288" y="6405796"/>
                  <a:pt x="148101" y="6499140"/>
                </a:cubicBezTo>
                <a:lnTo>
                  <a:pt x="0" y="6507583"/>
                </a:lnTo>
                <a:lnTo>
                  <a:pt x="0" y="5442446"/>
                </a:lnTo>
                <a:lnTo>
                  <a:pt x="107465" y="5431488"/>
                </a:lnTo>
                <a:cubicBezTo>
                  <a:pt x="629655" y="5354542"/>
                  <a:pt x="896582" y="4973845"/>
                  <a:pt x="908257" y="4378734"/>
                </a:cubicBezTo>
                <a:cubicBezTo>
                  <a:pt x="921585" y="3405219"/>
                  <a:pt x="908243" y="2431689"/>
                  <a:pt x="921586" y="1458160"/>
                </a:cubicBezTo>
                <a:cubicBezTo>
                  <a:pt x="928250" y="918058"/>
                  <a:pt x="1098286" y="434633"/>
                  <a:pt x="1388344" y="61227"/>
                </a:cubicBezTo>
                <a:close/>
                <a:moveTo>
                  <a:pt x="0" y="0"/>
                </a:moveTo>
                <a:lnTo>
                  <a:pt x="842178" y="0"/>
                </a:lnTo>
                <a:lnTo>
                  <a:pt x="756565" y="139589"/>
                </a:lnTo>
                <a:cubicBezTo>
                  <a:pt x="568194" y="497994"/>
                  <a:pt x="474843" y="904743"/>
                  <a:pt x="468178" y="1351500"/>
                </a:cubicBezTo>
                <a:cubicBezTo>
                  <a:pt x="454849" y="2271673"/>
                  <a:pt x="508194" y="3178516"/>
                  <a:pt x="441506" y="4072016"/>
                </a:cubicBezTo>
                <a:cubicBezTo>
                  <a:pt x="421503" y="4292059"/>
                  <a:pt x="258967" y="4504604"/>
                  <a:pt x="105813" y="4726527"/>
                </a:cubicBezTo>
                <a:lnTo>
                  <a:pt x="0" y="4891894"/>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0735301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2">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D2121D37-36DF-4BB6-B1F8-AA41766A3824}"/>
              </a:ext>
            </a:extLst>
          </p:cNvPr>
          <p:cNvSpPr>
            <a:spLocks noGrp="1"/>
          </p:cNvSpPr>
          <p:nvPr>
            <p:ph type="pic" sz="quarter" idx="11"/>
          </p:nvPr>
        </p:nvSpPr>
        <p:spPr>
          <a:xfrm>
            <a:off x="0" y="1"/>
            <a:ext cx="12190142" cy="3994595"/>
          </a:xfrm>
          <a:custGeom>
            <a:avLst/>
            <a:gdLst>
              <a:gd name="connsiteX0" fmla="*/ 0 w 12190142"/>
              <a:gd name="connsiteY0" fmla="*/ 0 h 3994595"/>
              <a:gd name="connsiteX1" fmla="*/ 1239150 w 12190142"/>
              <a:gd name="connsiteY1" fmla="*/ 0 h 3994595"/>
              <a:gd name="connsiteX2" fmla="*/ 7584283 w 12190142"/>
              <a:gd name="connsiteY2" fmla="*/ 0 h 3994595"/>
              <a:gd name="connsiteX3" fmla="*/ 7646558 w 12190142"/>
              <a:gd name="connsiteY3" fmla="*/ 7497 h 3994595"/>
              <a:gd name="connsiteX4" fmla="*/ 7830651 w 12190142"/>
              <a:gd name="connsiteY4" fmla="*/ 99285 h 3994595"/>
              <a:gd name="connsiteX5" fmla="*/ 7876618 w 12190142"/>
              <a:gd name="connsiteY5" fmla="*/ 147090 h 3994595"/>
              <a:gd name="connsiteX6" fmla="*/ 7961195 w 12190142"/>
              <a:gd name="connsiteY6" fmla="*/ 261085 h 3994595"/>
              <a:gd name="connsiteX7" fmla="*/ 8045772 w 12190142"/>
              <a:gd name="connsiteY7" fmla="*/ 375080 h 3994595"/>
              <a:gd name="connsiteX8" fmla="*/ 8339953 w 12190142"/>
              <a:gd name="connsiteY8" fmla="*/ 522171 h 3994595"/>
              <a:gd name="connsiteX9" fmla="*/ 8665391 w 12190142"/>
              <a:gd name="connsiteY9" fmla="*/ 522171 h 3994595"/>
              <a:gd name="connsiteX10" fmla="*/ 9661930 w 12190142"/>
              <a:gd name="connsiteY10" fmla="*/ 522171 h 3994595"/>
              <a:gd name="connsiteX11" fmla="*/ 10658470 w 12190142"/>
              <a:gd name="connsiteY11" fmla="*/ 522171 h 3994595"/>
              <a:gd name="connsiteX12" fmla="*/ 11655009 w 12190142"/>
              <a:gd name="connsiteY12" fmla="*/ 522171 h 3994595"/>
              <a:gd name="connsiteX13" fmla="*/ 12190142 w 12190142"/>
              <a:gd name="connsiteY13" fmla="*/ 522171 h 3994595"/>
              <a:gd name="connsiteX14" fmla="*/ 12190142 w 12190142"/>
              <a:gd name="connsiteY14" fmla="*/ 3994594 h 3994595"/>
              <a:gd name="connsiteX15" fmla="*/ 10945755 w 12190142"/>
              <a:gd name="connsiteY15" fmla="*/ 3994594 h 3994595"/>
              <a:gd name="connsiteX16" fmla="*/ 10945755 w 12190142"/>
              <a:gd name="connsiteY16" fmla="*/ 3994595 h 3994595"/>
              <a:gd name="connsiteX17" fmla="*/ 5312182 w 12190142"/>
              <a:gd name="connsiteY17" fmla="*/ 3994595 h 3994595"/>
              <a:gd name="connsiteX18" fmla="*/ 4600632 w 12190142"/>
              <a:gd name="connsiteY18" fmla="*/ 3994595 h 3994595"/>
              <a:gd name="connsiteX19" fmla="*/ 4354254 w 12190142"/>
              <a:gd name="connsiteY19" fmla="*/ 3895309 h 3994595"/>
              <a:gd name="connsiteX20" fmla="*/ 4308287 w 12190142"/>
              <a:gd name="connsiteY20" fmla="*/ 3847504 h 3994595"/>
              <a:gd name="connsiteX21" fmla="*/ 4223710 w 12190142"/>
              <a:gd name="connsiteY21" fmla="*/ 3733509 h 3994595"/>
              <a:gd name="connsiteX22" fmla="*/ 4139133 w 12190142"/>
              <a:gd name="connsiteY22" fmla="*/ 3619514 h 3994595"/>
              <a:gd name="connsiteX23" fmla="*/ 3844952 w 12190142"/>
              <a:gd name="connsiteY23" fmla="*/ 3472423 h 3994595"/>
              <a:gd name="connsiteX24" fmla="*/ 3519514 w 12190142"/>
              <a:gd name="connsiteY24" fmla="*/ 3472423 h 3994595"/>
              <a:gd name="connsiteX25" fmla="*/ 2522975 w 12190142"/>
              <a:gd name="connsiteY25" fmla="*/ 3472423 h 3994595"/>
              <a:gd name="connsiteX26" fmla="*/ 1526435 w 12190142"/>
              <a:gd name="connsiteY26" fmla="*/ 3472423 h 3994595"/>
              <a:gd name="connsiteX27" fmla="*/ 529896 w 12190142"/>
              <a:gd name="connsiteY27" fmla="*/ 3472423 h 3994595"/>
              <a:gd name="connsiteX28" fmla="*/ 0 w 12190142"/>
              <a:gd name="connsiteY28" fmla="*/ 3472423 h 399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0142" h="3994595">
                <a:moveTo>
                  <a:pt x="0" y="0"/>
                </a:moveTo>
                <a:lnTo>
                  <a:pt x="1239150" y="0"/>
                </a:lnTo>
                <a:lnTo>
                  <a:pt x="7584283" y="0"/>
                </a:lnTo>
                <a:lnTo>
                  <a:pt x="7646558" y="7497"/>
                </a:lnTo>
                <a:cubicBezTo>
                  <a:pt x="7711026" y="22063"/>
                  <a:pt x="7779630" y="56537"/>
                  <a:pt x="7830651" y="99285"/>
                </a:cubicBezTo>
                <a:cubicBezTo>
                  <a:pt x="7847199" y="113994"/>
                  <a:pt x="7863746" y="130543"/>
                  <a:pt x="7876618" y="147090"/>
                </a:cubicBezTo>
                <a:lnTo>
                  <a:pt x="7961195" y="261085"/>
                </a:lnTo>
                <a:lnTo>
                  <a:pt x="8045772" y="375080"/>
                </a:lnTo>
                <a:cubicBezTo>
                  <a:pt x="8106446" y="455980"/>
                  <a:pt x="8238827" y="522171"/>
                  <a:pt x="8339953" y="522171"/>
                </a:cubicBezTo>
                <a:lnTo>
                  <a:pt x="8665391" y="522171"/>
                </a:lnTo>
                <a:lnTo>
                  <a:pt x="9661930" y="522171"/>
                </a:lnTo>
                <a:lnTo>
                  <a:pt x="10658470" y="522171"/>
                </a:lnTo>
                <a:lnTo>
                  <a:pt x="11655009" y="522171"/>
                </a:lnTo>
                <a:lnTo>
                  <a:pt x="12190142" y="522171"/>
                </a:lnTo>
                <a:lnTo>
                  <a:pt x="12190142" y="3994594"/>
                </a:lnTo>
                <a:lnTo>
                  <a:pt x="10945755" y="3994594"/>
                </a:lnTo>
                <a:lnTo>
                  <a:pt x="10945755" y="3994595"/>
                </a:lnTo>
                <a:lnTo>
                  <a:pt x="5312182" y="3994595"/>
                </a:lnTo>
                <a:lnTo>
                  <a:pt x="4600632" y="3994595"/>
                </a:lnTo>
                <a:cubicBezTo>
                  <a:pt x="4521569" y="3994595"/>
                  <a:pt x="4422283" y="3952306"/>
                  <a:pt x="4354254" y="3895309"/>
                </a:cubicBezTo>
                <a:cubicBezTo>
                  <a:pt x="4337706" y="3880600"/>
                  <a:pt x="4321159" y="3864051"/>
                  <a:pt x="4308287" y="3847504"/>
                </a:cubicBezTo>
                <a:lnTo>
                  <a:pt x="4223710" y="3733509"/>
                </a:lnTo>
                <a:lnTo>
                  <a:pt x="4139133" y="3619514"/>
                </a:lnTo>
                <a:cubicBezTo>
                  <a:pt x="4078459" y="3538614"/>
                  <a:pt x="3946078" y="3472423"/>
                  <a:pt x="3844952" y="3472423"/>
                </a:cubicBezTo>
                <a:lnTo>
                  <a:pt x="3519514" y="3472423"/>
                </a:lnTo>
                <a:lnTo>
                  <a:pt x="2522975" y="3472423"/>
                </a:lnTo>
                <a:lnTo>
                  <a:pt x="1526435" y="3472423"/>
                </a:lnTo>
                <a:lnTo>
                  <a:pt x="529896" y="3472423"/>
                </a:lnTo>
                <a:lnTo>
                  <a:pt x="0" y="3472423"/>
                </a:lnTo>
                <a:close/>
              </a:path>
            </a:pathLst>
          </a:custGeom>
          <a:pattFill prst="pct60">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 xmlns:a16="http://schemas.microsoft.com/office/drawing/2014/main" id="{E2845921-80A5-4853-BA71-974596A0DB2E}"/>
              </a:ext>
            </a:extLst>
          </p:cNvPr>
          <p:cNvSpPr>
            <a:spLocks noGrp="1"/>
          </p:cNvSpPr>
          <p:nvPr>
            <p:ph type="pic" sz="quarter" idx="12"/>
          </p:nvPr>
        </p:nvSpPr>
        <p:spPr>
          <a:xfrm>
            <a:off x="7023100" y="2888492"/>
            <a:ext cx="3924300" cy="2147058"/>
          </a:xfrm>
          <a:custGeom>
            <a:avLst/>
            <a:gdLst>
              <a:gd name="connsiteX0" fmla="*/ 0 w 3924300"/>
              <a:gd name="connsiteY0" fmla="*/ 0 h 2147058"/>
              <a:gd name="connsiteX1" fmla="*/ 3924300 w 3924300"/>
              <a:gd name="connsiteY1" fmla="*/ 0 h 2147058"/>
              <a:gd name="connsiteX2" fmla="*/ 3924300 w 3924300"/>
              <a:gd name="connsiteY2" fmla="*/ 2147058 h 2147058"/>
              <a:gd name="connsiteX3" fmla="*/ 0 w 3924300"/>
              <a:gd name="connsiteY3" fmla="*/ 2147058 h 2147058"/>
            </a:gdLst>
            <a:ahLst/>
            <a:cxnLst>
              <a:cxn ang="0">
                <a:pos x="connsiteX0" y="connsiteY0"/>
              </a:cxn>
              <a:cxn ang="0">
                <a:pos x="connsiteX1" y="connsiteY1"/>
              </a:cxn>
              <a:cxn ang="0">
                <a:pos x="connsiteX2" y="connsiteY2"/>
              </a:cxn>
              <a:cxn ang="0">
                <a:pos x="connsiteX3" y="connsiteY3"/>
              </a:cxn>
            </a:cxnLst>
            <a:rect l="l" t="t" r="r" b="b"/>
            <a:pathLst>
              <a:path w="3924300" h="2147058">
                <a:moveTo>
                  <a:pt x="0" y="0"/>
                </a:moveTo>
                <a:lnTo>
                  <a:pt x="3924300" y="0"/>
                </a:lnTo>
                <a:lnTo>
                  <a:pt x="3924300" y="2147058"/>
                </a:lnTo>
                <a:lnTo>
                  <a:pt x="0" y="2147058"/>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288207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3449C5EE-182C-40DA-879E-7E62782E14DB}"/>
              </a:ext>
            </a:extLst>
          </p:cNvPr>
          <p:cNvSpPr>
            <a:spLocks noGrp="1"/>
          </p:cNvSpPr>
          <p:nvPr>
            <p:ph type="pic" sz="quarter" idx="11"/>
          </p:nvPr>
        </p:nvSpPr>
        <p:spPr>
          <a:xfrm>
            <a:off x="0" y="1"/>
            <a:ext cx="12190142" cy="4381499"/>
          </a:xfrm>
          <a:prstGeom prst="rect">
            <a:avLst/>
          </a:prstGeom>
          <a:pattFill prst="pct20">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 xmlns:a16="http://schemas.microsoft.com/office/drawing/2014/main" id="{A54E40EA-DDCA-4E5E-A75A-4F2425B2AA89}"/>
              </a:ext>
            </a:extLst>
          </p:cNvPr>
          <p:cNvSpPr>
            <a:spLocks noGrp="1"/>
          </p:cNvSpPr>
          <p:nvPr>
            <p:ph type="pic" sz="quarter" idx="12"/>
          </p:nvPr>
        </p:nvSpPr>
        <p:spPr>
          <a:xfrm>
            <a:off x="4940300" y="920751"/>
            <a:ext cx="2321561" cy="4984749"/>
          </a:xfrm>
          <a:custGeom>
            <a:avLst/>
            <a:gdLst>
              <a:gd name="connsiteX0" fmla="*/ 260920 w 2321561"/>
              <a:gd name="connsiteY0" fmla="*/ 0 h 4984749"/>
              <a:gd name="connsiteX1" fmla="*/ 2060641 w 2321561"/>
              <a:gd name="connsiteY1" fmla="*/ 0 h 4984749"/>
              <a:gd name="connsiteX2" fmla="*/ 2321561 w 2321561"/>
              <a:gd name="connsiteY2" fmla="*/ 260920 h 4984749"/>
              <a:gd name="connsiteX3" fmla="*/ 2321561 w 2321561"/>
              <a:gd name="connsiteY3" fmla="*/ 4723829 h 4984749"/>
              <a:gd name="connsiteX4" fmla="*/ 2060641 w 2321561"/>
              <a:gd name="connsiteY4" fmla="*/ 4984749 h 4984749"/>
              <a:gd name="connsiteX5" fmla="*/ 260920 w 2321561"/>
              <a:gd name="connsiteY5" fmla="*/ 4984749 h 4984749"/>
              <a:gd name="connsiteX6" fmla="*/ 0 w 2321561"/>
              <a:gd name="connsiteY6" fmla="*/ 4723829 h 4984749"/>
              <a:gd name="connsiteX7" fmla="*/ 0 w 2321561"/>
              <a:gd name="connsiteY7" fmla="*/ 260920 h 4984749"/>
              <a:gd name="connsiteX8" fmla="*/ 260920 w 2321561"/>
              <a:gd name="connsiteY8" fmla="*/ 0 h 498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561" h="4984749">
                <a:moveTo>
                  <a:pt x="260920" y="0"/>
                </a:moveTo>
                <a:lnTo>
                  <a:pt x="2060641" y="0"/>
                </a:lnTo>
                <a:cubicBezTo>
                  <a:pt x="2204743" y="0"/>
                  <a:pt x="2321561" y="116818"/>
                  <a:pt x="2321561" y="260920"/>
                </a:cubicBezTo>
                <a:lnTo>
                  <a:pt x="2321561" y="4723829"/>
                </a:lnTo>
                <a:cubicBezTo>
                  <a:pt x="2321561" y="4867931"/>
                  <a:pt x="2204743" y="4984749"/>
                  <a:pt x="2060641" y="4984749"/>
                </a:cubicBezTo>
                <a:lnTo>
                  <a:pt x="260920" y="4984749"/>
                </a:lnTo>
                <a:cubicBezTo>
                  <a:pt x="116818" y="4984749"/>
                  <a:pt x="0" y="4867931"/>
                  <a:pt x="0" y="4723829"/>
                </a:cubicBezTo>
                <a:lnTo>
                  <a:pt x="0" y="260920"/>
                </a:lnTo>
                <a:cubicBezTo>
                  <a:pt x="0" y="116818"/>
                  <a:pt x="116818" y="0"/>
                  <a:pt x="260920" y="0"/>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650274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lan">
    <p:spTree>
      <p:nvGrpSpPr>
        <p:cNvPr id="1" name=""/>
        <p:cNvGrpSpPr/>
        <p:nvPr/>
      </p:nvGrpSpPr>
      <p:grpSpPr>
        <a:xfrm>
          <a:off x="0" y="0"/>
          <a:ext cx="0" cy="0"/>
          <a:chOff x="0" y="0"/>
          <a:chExt cx="0" cy="0"/>
        </a:xfrm>
      </p:grpSpPr>
      <p:sp>
        <p:nvSpPr>
          <p:cNvPr id="7" name="Picture Placeholder 8">
            <a:extLst>
              <a:ext uri="{FF2B5EF4-FFF2-40B4-BE49-F238E27FC236}">
                <a16:creationId xmlns="" xmlns:a16="http://schemas.microsoft.com/office/drawing/2014/main" id="{EA173100-9036-48DF-A4BE-1C772B11574C}"/>
              </a:ext>
            </a:extLst>
          </p:cNvPr>
          <p:cNvSpPr>
            <a:spLocks noGrp="1"/>
          </p:cNvSpPr>
          <p:nvPr>
            <p:ph type="pic" sz="quarter" idx="11"/>
          </p:nvPr>
        </p:nvSpPr>
        <p:spPr>
          <a:xfrm>
            <a:off x="0" y="0"/>
            <a:ext cx="12190142" cy="5324624"/>
          </a:xfrm>
          <a:prstGeom prst="rect">
            <a:avLst/>
          </a:prstGeom>
          <a:pattFill prst="pct75">
            <a:fgClr>
              <a:schemeClr val="accent1"/>
            </a:fgClr>
            <a:bgClr>
              <a:schemeClr val="bg1"/>
            </a:bgClr>
          </a:pattFill>
        </p:spPr>
        <p:txBody>
          <a:bodyPr wrap="square">
            <a:noAutofit/>
          </a:bodyPr>
          <a:lstStyle>
            <a:lvl1pPr>
              <a:defRPr sz="1200"/>
            </a:lvl1pPr>
          </a:lstStyle>
          <a:p>
            <a:endParaRPr lang="en-US"/>
          </a:p>
        </p:txBody>
      </p:sp>
      <p:sp>
        <p:nvSpPr>
          <p:cNvPr id="10" name="Picture Placeholder 8">
            <a:extLst>
              <a:ext uri="{FF2B5EF4-FFF2-40B4-BE49-F238E27FC236}">
                <a16:creationId xmlns="" xmlns:a16="http://schemas.microsoft.com/office/drawing/2014/main" id="{8CC882F6-FA52-41D4-B338-26A3027BC7A9}"/>
              </a:ext>
            </a:extLst>
          </p:cNvPr>
          <p:cNvSpPr>
            <a:spLocks noGrp="1"/>
          </p:cNvSpPr>
          <p:nvPr>
            <p:ph type="pic" sz="quarter" idx="12"/>
          </p:nvPr>
        </p:nvSpPr>
        <p:spPr>
          <a:xfrm>
            <a:off x="4819650" y="2206505"/>
            <a:ext cx="2552699" cy="3731987"/>
          </a:xfrm>
          <a:prstGeom prst="rect">
            <a:avLst/>
          </a:prstGeom>
          <a:pattFill prst="pct6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279271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A3ACBC04-9718-43C2-BA14-E70C4C64D861}"/>
              </a:ext>
            </a:extLst>
          </p:cNvPr>
          <p:cNvSpPr>
            <a:spLocks noGrp="1"/>
          </p:cNvSpPr>
          <p:nvPr>
            <p:ph type="pic" sz="quarter" idx="11"/>
          </p:nvPr>
        </p:nvSpPr>
        <p:spPr>
          <a:xfrm>
            <a:off x="0" y="0"/>
            <a:ext cx="6096000" cy="6858000"/>
          </a:xfrm>
          <a:custGeom>
            <a:avLst/>
            <a:gdLst>
              <a:gd name="connsiteX0" fmla="*/ 0 w 6096000"/>
              <a:gd name="connsiteY0" fmla="*/ 0 h 6858000"/>
              <a:gd name="connsiteX1" fmla="*/ 4152900 w 6096000"/>
              <a:gd name="connsiteY1" fmla="*/ 0 h 6858000"/>
              <a:gd name="connsiteX2" fmla="*/ 4152900 w 6096000"/>
              <a:gd name="connsiteY2" fmla="*/ 1 h 6858000"/>
              <a:gd name="connsiteX3" fmla="*/ 5025162 w 6096000"/>
              <a:gd name="connsiteY3" fmla="*/ 1 h 6858000"/>
              <a:gd name="connsiteX4" fmla="*/ 5025162 w 6096000"/>
              <a:gd name="connsiteY4" fmla="*/ 944655 h 6858000"/>
              <a:gd name="connsiteX5" fmla="*/ 5025162 w 6096000"/>
              <a:gd name="connsiteY5" fmla="*/ 1612043 h 6858000"/>
              <a:gd name="connsiteX6" fmla="*/ 5326808 w 6096000"/>
              <a:gd name="connsiteY6" fmla="*/ 2215335 h 6858000"/>
              <a:gd name="connsiteX7" fmla="*/ 5560583 w 6096000"/>
              <a:gd name="connsiteY7" fmla="*/ 2388781 h 6858000"/>
              <a:gd name="connsiteX8" fmla="*/ 5794358 w 6096000"/>
              <a:gd name="connsiteY8" fmla="*/ 2562228 h 6858000"/>
              <a:gd name="connsiteX9" fmla="*/ 5892393 w 6096000"/>
              <a:gd name="connsiteY9" fmla="*/ 2656493 h 6858000"/>
              <a:gd name="connsiteX10" fmla="*/ 6092049 w 6096000"/>
              <a:gd name="connsiteY10" fmla="*/ 3099211 h 6858000"/>
              <a:gd name="connsiteX11" fmla="*/ 6096000 w 6096000"/>
              <a:gd name="connsiteY11" fmla="*/ 3161687 h 6858000"/>
              <a:gd name="connsiteX12" fmla="*/ 6096000 w 6096000"/>
              <a:gd name="connsiteY12" fmla="*/ 6858000 h 6858000"/>
              <a:gd name="connsiteX13" fmla="*/ 0 w 6096000"/>
              <a:gd name="connsiteY13" fmla="*/ 6858000 h 6858000"/>
              <a:gd name="connsiteX14" fmla="*/ 0 w 6096000"/>
              <a:gd name="connsiteY14" fmla="*/ 6308725 h 6858000"/>
              <a:gd name="connsiteX15" fmla="*/ 0 w 6096000"/>
              <a:gd name="connsiteY15" fmla="*/ 60305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0" h="6858000">
                <a:moveTo>
                  <a:pt x="0" y="0"/>
                </a:moveTo>
                <a:lnTo>
                  <a:pt x="4152900" y="0"/>
                </a:lnTo>
                <a:lnTo>
                  <a:pt x="4152900" y="1"/>
                </a:lnTo>
                <a:lnTo>
                  <a:pt x="5025162" y="1"/>
                </a:lnTo>
                <a:lnTo>
                  <a:pt x="5025162" y="944655"/>
                </a:lnTo>
                <a:lnTo>
                  <a:pt x="5025162" y="1612043"/>
                </a:lnTo>
                <a:cubicBezTo>
                  <a:pt x="5025162" y="1819426"/>
                  <a:pt x="5160903" y="2090907"/>
                  <a:pt x="5326808" y="2215335"/>
                </a:cubicBezTo>
                <a:lnTo>
                  <a:pt x="5560583" y="2388781"/>
                </a:lnTo>
                <a:lnTo>
                  <a:pt x="5794358" y="2562228"/>
                </a:lnTo>
                <a:cubicBezTo>
                  <a:pt x="5828291" y="2588623"/>
                  <a:pt x="5862229" y="2622556"/>
                  <a:pt x="5892393" y="2656493"/>
                </a:cubicBezTo>
                <a:cubicBezTo>
                  <a:pt x="5994668" y="2778564"/>
                  <a:pt x="6073851" y="2949712"/>
                  <a:pt x="6092049" y="3099211"/>
                </a:cubicBezTo>
                <a:lnTo>
                  <a:pt x="6096000" y="3161687"/>
                </a:lnTo>
                <a:lnTo>
                  <a:pt x="6096000" y="6858000"/>
                </a:lnTo>
                <a:lnTo>
                  <a:pt x="0" y="6858000"/>
                </a:lnTo>
                <a:lnTo>
                  <a:pt x="0" y="6308725"/>
                </a:lnTo>
                <a:lnTo>
                  <a:pt x="0" y="6030576"/>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005609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FE861511-873F-45E3-B710-4D337E797D11}"/>
              </a:ext>
            </a:extLst>
          </p:cNvPr>
          <p:cNvSpPr>
            <a:spLocks noGrp="1"/>
          </p:cNvSpPr>
          <p:nvPr>
            <p:ph type="pic" sz="quarter" idx="10"/>
          </p:nvPr>
        </p:nvSpPr>
        <p:spPr>
          <a:xfrm>
            <a:off x="6320528" y="0"/>
            <a:ext cx="5871472" cy="6858000"/>
          </a:xfrm>
          <a:custGeom>
            <a:avLst/>
            <a:gdLst>
              <a:gd name="connsiteX0" fmla="*/ 2749033 w 5220929"/>
              <a:gd name="connsiteY0" fmla="*/ 1671771 h 6085126"/>
              <a:gd name="connsiteX1" fmla="*/ 5220929 w 5220929"/>
              <a:gd name="connsiteY1" fmla="*/ 1671771 h 6085126"/>
              <a:gd name="connsiteX2" fmla="*/ 5220929 w 5220929"/>
              <a:gd name="connsiteY2" fmla="*/ 2729665 h 6085126"/>
              <a:gd name="connsiteX3" fmla="*/ 3374829 w 5220929"/>
              <a:gd name="connsiteY3" fmla="*/ 2725196 h 6085126"/>
              <a:gd name="connsiteX4" fmla="*/ 3172190 w 5220929"/>
              <a:gd name="connsiteY4" fmla="*/ 3042563 h 6085126"/>
              <a:gd name="connsiteX5" fmla="*/ 3374829 w 5220929"/>
              <a:gd name="connsiteY5" fmla="*/ 3359932 h 6085126"/>
              <a:gd name="connsiteX6" fmla="*/ 5220929 w 5220929"/>
              <a:gd name="connsiteY6" fmla="*/ 3355462 h 6085126"/>
              <a:gd name="connsiteX7" fmla="*/ 5220929 w 5220929"/>
              <a:gd name="connsiteY7" fmla="*/ 4411867 h 6085126"/>
              <a:gd name="connsiteX8" fmla="*/ 2749033 w 5220929"/>
              <a:gd name="connsiteY8" fmla="*/ 4411867 h 6085126"/>
              <a:gd name="connsiteX9" fmla="*/ 1959338 w 5220929"/>
              <a:gd name="connsiteY9" fmla="*/ 3042563 h 6085126"/>
              <a:gd name="connsiteX10" fmla="*/ 1743289 w 5220929"/>
              <a:gd name="connsiteY10" fmla="*/ 0 h 6085126"/>
              <a:gd name="connsiteX11" fmla="*/ 5220929 w 5220929"/>
              <a:gd name="connsiteY11" fmla="*/ 0 h 6085126"/>
              <a:gd name="connsiteX12" fmla="*/ 5220929 w 5220929"/>
              <a:gd name="connsiteY12" fmla="*/ 1066834 h 6085126"/>
              <a:gd name="connsiteX13" fmla="*/ 2360146 w 5220929"/>
              <a:gd name="connsiteY13" fmla="*/ 1066834 h 6085126"/>
              <a:gd name="connsiteX14" fmla="*/ 1227753 w 5220929"/>
              <a:gd name="connsiteY14" fmla="*/ 3042563 h 6085126"/>
              <a:gd name="connsiteX15" fmla="*/ 2360146 w 5220929"/>
              <a:gd name="connsiteY15" fmla="*/ 5016803 h 6085126"/>
              <a:gd name="connsiteX16" fmla="*/ 5220929 w 5220929"/>
              <a:gd name="connsiteY16" fmla="*/ 5016803 h 6085126"/>
              <a:gd name="connsiteX17" fmla="*/ 5220929 w 5220929"/>
              <a:gd name="connsiteY17" fmla="*/ 6085126 h 6085126"/>
              <a:gd name="connsiteX18" fmla="*/ 1743289 w 5220929"/>
              <a:gd name="connsiteY18" fmla="*/ 6085126 h 6085126"/>
              <a:gd name="connsiteX19" fmla="*/ 0 w 5220929"/>
              <a:gd name="connsiteY19" fmla="*/ 3042563 h 608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20929" h="6085126">
                <a:moveTo>
                  <a:pt x="2749033" y="1671771"/>
                </a:moveTo>
                <a:lnTo>
                  <a:pt x="5220929" y="1671771"/>
                </a:lnTo>
                <a:lnTo>
                  <a:pt x="5220929" y="2729665"/>
                </a:lnTo>
                <a:lnTo>
                  <a:pt x="3374829" y="2725196"/>
                </a:lnTo>
                <a:lnTo>
                  <a:pt x="3172190" y="3042563"/>
                </a:lnTo>
                <a:lnTo>
                  <a:pt x="3374829" y="3359932"/>
                </a:lnTo>
                <a:lnTo>
                  <a:pt x="5220929" y="3355462"/>
                </a:lnTo>
                <a:lnTo>
                  <a:pt x="5220929" y="4411867"/>
                </a:lnTo>
                <a:lnTo>
                  <a:pt x="2749033" y="4411867"/>
                </a:lnTo>
                <a:lnTo>
                  <a:pt x="1959338" y="3042563"/>
                </a:lnTo>
                <a:close/>
                <a:moveTo>
                  <a:pt x="1743289" y="0"/>
                </a:moveTo>
                <a:lnTo>
                  <a:pt x="5220929" y="0"/>
                </a:lnTo>
                <a:lnTo>
                  <a:pt x="5220929" y="1066834"/>
                </a:lnTo>
                <a:lnTo>
                  <a:pt x="2360146" y="1066834"/>
                </a:lnTo>
                <a:lnTo>
                  <a:pt x="1227753" y="3042563"/>
                </a:lnTo>
                <a:lnTo>
                  <a:pt x="2360146" y="5016803"/>
                </a:lnTo>
                <a:lnTo>
                  <a:pt x="5220929" y="5016803"/>
                </a:lnTo>
                <a:lnTo>
                  <a:pt x="5220929" y="6085126"/>
                </a:lnTo>
                <a:lnTo>
                  <a:pt x="1743289" y="6085126"/>
                </a:lnTo>
                <a:lnTo>
                  <a:pt x="0" y="3042563"/>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53890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BF2D1A50-2625-4B07-8DEB-910D51FF0B3D}"/>
              </a:ext>
            </a:extLst>
          </p:cNvPr>
          <p:cNvSpPr>
            <a:spLocks noGrp="1"/>
          </p:cNvSpPr>
          <p:nvPr>
            <p:ph type="pic" sz="quarter" idx="10"/>
          </p:nvPr>
        </p:nvSpPr>
        <p:spPr>
          <a:xfrm>
            <a:off x="0" y="0"/>
            <a:ext cx="12192000" cy="6858000"/>
          </a:xfrm>
          <a:noFill/>
        </p:spPr>
        <p:txBody>
          <a:bodyPr>
            <a:normAutofit/>
          </a:bodyPr>
          <a:lstStyle>
            <a:lvl1pPr>
              <a:defRPr sz="1200"/>
            </a:lvl1pPr>
          </a:lstStyle>
          <a:p>
            <a:endParaRPr lang="en-US"/>
          </a:p>
        </p:txBody>
      </p:sp>
    </p:spTree>
    <p:extLst>
      <p:ext uri="{BB962C8B-B14F-4D97-AF65-F5344CB8AC3E}">
        <p14:creationId xmlns:p14="http://schemas.microsoft.com/office/powerpoint/2010/main" val="94697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399C5A9C-F30E-4F10-B69E-02ECB592F68B}"/>
              </a:ext>
            </a:extLst>
          </p:cNvPr>
          <p:cNvSpPr>
            <a:spLocks noGrp="1"/>
          </p:cNvSpPr>
          <p:nvPr>
            <p:ph type="pic" sz="quarter" idx="10"/>
          </p:nvPr>
        </p:nvSpPr>
        <p:spPr>
          <a:xfrm>
            <a:off x="7654428" y="0"/>
            <a:ext cx="4537573" cy="6858000"/>
          </a:xfrm>
          <a:custGeom>
            <a:avLst/>
            <a:gdLst>
              <a:gd name="connsiteX0" fmla="*/ 0 w 4537573"/>
              <a:gd name="connsiteY0" fmla="*/ 0 h 6858000"/>
              <a:gd name="connsiteX1" fmla="*/ 4537573 w 4537573"/>
              <a:gd name="connsiteY1" fmla="*/ 0 h 6858000"/>
              <a:gd name="connsiteX2" fmla="*/ 4537573 w 4537573"/>
              <a:gd name="connsiteY2" fmla="*/ 6858000 h 6858000"/>
              <a:gd name="connsiteX3" fmla="*/ 0 w 4537573"/>
              <a:gd name="connsiteY3" fmla="*/ 6858000 h 6858000"/>
              <a:gd name="connsiteX4" fmla="*/ 0 w 4537573"/>
              <a:gd name="connsiteY4" fmla="*/ 5955426 h 6858000"/>
              <a:gd name="connsiteX5" fmla="*/ 294123 w 4537573"/>
              <a:gd name="connsiteY5" fmla="*/ 5329012 h 6858000"/>
              <a:gd name="connsiteX6" fmla="*/ 1830971 w 4537573"/>
              <a:gd name="connsiteY6" fmla="*/ 4054853 h 6858000"/>
              <a:gd name="connsiteX7" fmla="*/ 1830971 w 4537573"/>
              <a:gd name="connsiteY7" fmla="*/ 2802025 h 6858000"/>
              <a:gd name="connsiteX8" fmla="*/ 294123 w 4537573"/>
              <a:gd name="connsiteY8" fmla="*/ 1528990 h 6858000"/>
              <a:gd name="connsiteX9" fmla="*/ 0 w 4537573"/>
              <a:gd name="connsiteY9" fmla="*/ 9025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7573" h="6858000">
                <a:moveTo>
                  <a:pt x="0" y="0"/>
                </a:moveTo>
                <a:lnTo>
                  <a:pt x="4537573" y="0"/>
                </a:lnTo>
                <a:lnTo>
                  <a:pt x="4537573" y="6858000"/>
                </a:lnTo>
                <a:lnTo>
                  <a:pt x="0" y="6858000"/>
                </a:lnTo>
                <a:lnTo>
                  <a:pt x="0" y="5955426"/>
                </a:lnTo>
                <a:cubicBezTo>
                  <a:pt x="0" y="5712943"/>
                  <a:pt x="107770" y="5483932"/>
                  <a:pt x="294123" y="5329012"/>
                </a:cubicBezTo>
                <a:lnTo>
                  <a:pt x="1830971" y="4054853"/>
                </a:lnTo>
                <a:cubicBezTo>
                  <a:pt x="2223883" y="3729298"/>
                  <a:pt x="2223883" y="3127581"/>
                  <a:pt x="1830971" y="2802025"/>
                </a:cubicBezTo>
                <a:lnTo>
                  <a:pt x="294123" y="1528990"/>
                </a:lnTo>
                <a:cubicBezTo>
                  <a:pt x="107770" y="1374070"/>
                  <a:pt x="0" y="1145058"/>
                  <a:pt x="0" y="902575"/>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61294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60D9D48C-03C4-4F5B-AA80-535C7D96F196}"/>
              </a:ext>
            </a:extLst>
          </p:cNvPr>
          <p:cNvSpPr>
            <a:spLocks noGrp="1"/>
          </p:cNvSpPr>
          <p:nvPr userDrawn="1">
            <p:ph type="pic" sz="quarter" idx="10"/>
          </p:nvPr>
        </p:nvSpPr>
        <p:spPr>
          <a:xfrm>
            <a:off x="2130386" y="2"/>
            <a:ext cx="10061614" cy="6858000"/>
          </a:xfrm>
          <a:custGeom>
            <a:avLst/>
            <a:gdLst>
              <a:gd name="connsiteX0" fmla="*/ 0 w 10061614"/>
              <a:gd name="connsiteY0" fmla="*/ 0 h 6858000"/>
              <a:gd name="connsiteX1" fmla="*/ 10046382 w 10061614"/>
              <a:gd name="connsiteY1" fmla="*/ 0 h 6858000"/>
              <a:gd name="connsiteX2" fmla="*/ 10057329 w 10061614"/>
              <a:gd name="connsiteY2" fmla="*/ 4284 h 6858000"/>
              <a:gd name="connsiteX3" fmla="*/ 10061614 w 10061614"/>
              <a:gd name="connsiteY3" fmla="*/ 15235 h 6858000"/>
              <a:gd name="connsiteX4" fmla="*/ 10061614 w 10061614"/>
              <a:gd name="connsiteY4" fmla="*/ 1495781 h 6858000"/>
              <a:gd name="connsiteX5" fmla="*/ 10061614 w 10061614"/>
              <a:gd name="connsiteY5" fmla="*/ 3780089 h 6858000"/>
              <a:gd name="connsiteX6" fmla="*/ 9742902 w 10061614"/>
              <a:gd name="connsiteY6" fmla="*/ 4571152 h 6858000"/>
              <a:gd name="connsiteX7" fmla="*/ 9589261 w 10061614"/>
              <a:gd name="connsiteY7" fmla="*/ 4718445 h 6858000"/>
              <a:gd name="connsiteX8" fmla="*/ 9223569 w 10061614"/>
              <a:gd name="connsiteY8" fmla="*/ 4990175 h 6858000"/>
              <a:gd name="connsiteX9" fmla="*/ 8857877 w 10061614"/>
              <a:gd name="connsiteY9" fmla="*/ 5261904 h 6858000"/>
              <a:gd name="connsiteX10" fmla="*/ 8385524 w 10061614"/>
              <a:gd name="connsiteY10" fmla="*/ 6206609 h 6858000"/>
              <a:gd name="connsiteX11" fmla="*/ 8385524 w 10061614"/>
              <a:gd name="connsiteY11" fmla="*/ 6842762 h 6858000"/>
              <a:gd name="connsiteX12" fmla="*/ 8370287 w 10061614"/>
              <a:gd name="connsiteY12" fmla="*/ 6858000 h 6858000"/>
              <a:gd name="connsiteX13" fmla="*/ 6607853 w 10061614"/>
              <a:gd name="connsiteY13" fmla="*/ 6858000 h 6858000"/>
              <a:gd name="connsiteX14" fmla="*/ 5434591 w 10061614"/>
              <a:gd name="connsiteY14" fmla="*/ 6858000 h 6858000"/>
              <a:gd name="connsiteX15" fmla="*/ 5419353 w 10061614"/>
              <a:gd name="connsiteY15" fmla="*/ 6842762 h 6858000"/>
              <a:gd name="connsiteX16" fmla="*/ 5419353 w 10061614"/>
              <a:gd name="connsiteY16" fmla="*/ 6573572 h 6858000"/>
              <a:gd name="connsiteX17" fmla="*/ 5419353 w 10061614"/>
              <a:gd name="connsiteY17" fmla="*/ 3875321 h 6858000"/>
              <a:gd name="connsiteX18" fmla="*/ 4759076 w 10061614"/>
              <a:gd name="connsiteY18" fmla="*/ 2736342 h 6858000"/>
              <a:gd name="connsiteX19" fmla="*/ 8535 w 10061614"/>
              <a:gd name="connsiteY19" fmla="*/ 54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1614" h="6858000">
                <a:moveTo>
                  <a:pt x="0" y="0"/>
                </a:moveTo>
                <a:lnTo>
                  <a:pt x="10046382" y="0"/>
                </a:lnTo>
                <a:lnTo>
                  <a:pt x="10057329" y="4284"/>
                </a:lnTo>
                <a:cubicBezTo>
                  <a:pt x="10060027" y="6982"/>
                  <a:pt x="10061614" y="10791"/>
                  <a:pt x="10061614" y="15235"/>
                </a:cubicBezTo>
                <a:lnTo>
                  <a:pt x="10061614" y="1495781"/>
                </a:lnTo>
                <a:lnTo>
                  <a:pt x="10061614" y="3780089"/>
                </a:lnTo>
                <a:cubicBezTo>
                  <a:pt x="10061614" y="4034042"/>
                  <a:pt x="9925748" y="4352753"/>
                  <a:pt x="9742902" y="4571152"/>
                </a:cubicBezTo>
                <a:cubicBezTo>
                  <a:pt x="9695922" y="4624482"/>
                  <a:pt x="9642592" y="4677812"/>
                  <a:pt x="9589261" y="4718445"/>
                </a:cubicBezTo>
                <a:lnTo>
                  <a:pt x="9223569" y="4990175"/>
                </a:lnTo>
                <a:lnTo>
                  <a:pt x="8857877" y="5261904"/>
                </a:lnTo>
                <a:cubicBezTo>
                  <a:pt x="8597574" y="5456179"/>
                  <a:pt x="8385524" y="5881550"/>
                  <a:pt x="8385524" y="6206609"/>
                </a:cubicBezTo>
                <a:lnTo>
                  <a:pt x="8385524" y="6842762"/>
                </a:lnTo>
                <a:cubicBezTo>
                  <a:pt x="8385524" y="6851650"/>
                  <a:pt x="8379175" y="6858000"/>
                  <a:pt x="8370287" y="6858000"/>
                </a:cubicBezTo>
                <a:lnTo>
                  <a:pt x="6607853" y="6858000"/>
                </a:lnTo>
                <a:lnTo>
                  <a:pt x="5434591" y="6858000"/>
                </a:lnTo>
                <a:cubicBezTo>
                  <a:pt x="5425702" y="6858000"/>
                  <a:pt x="5419353" y="6851650"/>
                  <a:pt x="5419353" y="6842762"/>
                </a:cubicBezTo>
                <a:lnTo>
                  <a:pt x="5419353" y="6573572"/>
                </a:lnTo>
                <a:lnTo>
                  <a:pt x="5419353" y="3875321"/>
                </a:lnTo>
                <a:cubicBezTo>
                  <a:pt x="5419353" y="3404239"/>
                  <a:pt x="5167940" y="2969979"/>
                  <a:pt x="4759076" y="2736342"/>
                </a:cubicBezTo>
                <a:cubicBezTo>
                  <a:pt x="3356779" y="1931867"/>
                  <a:pt x="194423" y="118068"/>
                  <a:pt x="8535" y="5491"/>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06002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FDE0DCDC-359F-4447-A235-75C4DEC1A940}"/>
              </a:ext>
            </a:extLst>
          </p:cNvPr>
          <p:cNvSpPr>
            <a:spLocks noGrp="1"/>
          </p:cNvSpPr>
          <p:nvPr userDrawn="1">
            <p:ph type="pic" sz="quarter" idx="11"/>
          </p:nvPr>
        </p:nvSpPr>
        <p:spPr>
          <a:xfrm>
            <a:off x="1" y="2"/>
            <a:ext cx="10061613" cy="6858000"/>
          </a:xfrm>
          <a:custGeom>
            <a:avLst/>
            <a:gdLst>
              <a:gd name="connsiteX0" fmla="*/ 15230 w 10061613"/>
              <a:gd name="connsiteY0" fmla="*/ 0 h 6858000"/>
              <a:gd name="connsiteX1" fmla="*/ 10061613 w 10061613"/>
              <a:gd name="connsiteY1" fmla="*/ 0 h 6858000"/>
              <a:gd name="connsiteX2" fmla="*/ 10053078 w 10061613"/>
              <a:gd name="connsiteY2" fmla="*/ 5491 h 6858000"/>
              <a:gd name="connsiteX3" fmla="*/ 5302537 w 10061613"/>
              <a:gd name="connsiteY3" fmla="*/ 2736342 h 6858000"/>
              <a:gd name="connsiteX4" fmla="*/ 4642259 w 10061613"/>
              <a:gd name="connsiteY4" fmla="*/ 3875321 h 6858000"/>
              <a:gd name="connsiteX5" fmla="*/ 4642259 w 10061613"/>
              <a:gd name="connsiteY5" fmla="*/ 6573572 h 6858000"/>
              <a:gd name="connsiteX6" fmla="*/ 4642259 w 10061613"/>
              <a:gd name="connsiteY6" fmla="*/ 6842762 h 6858000"/>
              <a:gd name="connsiteX7" fmla="*/ 4627022 w 10061613"/>
              <a:gd name="connsiteY7" fmla="*/ 6858000 h 6858000"/>
              <a:gd name="connsiteX8" fmla="*/ 3453759 w 10061613"/>
              <a:gd name="connsiteY8" fmla="*/ 6858000 h 6858000"/>
              <a:gd name="connsiteX9" fmla="*/ 1691325 w 10061613"/>
              <a:gd name="connsiteY9" fmla="*/ 6858000 h 6858000"/>
              <a:gd name="connsiteX10" fmla="*/ 1676088 w 10061613"/>
              <a:gd name="connsiteY10" fmla="*/ 6842762 h 6858000"/>
              <a:gd name="connsiteX11" fmla="*/ 1676088 w 10061613"/>
              <a:gd name="connsiteY11" fmla="*/ 6206609 h 6858000"/>
              <a:gd name="connsiteX12" fmla="*/ 1203735 w 10061613"/>
              <a:gd name="connsiteY12" fmla="*/ 5261904 h 6858000"/>
              <a:gd name="connsiteX13" fmla="*/ 838043 w 10061613"/>
              <a:gd name="connsiteY13" fmla="*/ 4990175 h 6858000"/>
              <a:gd name="connsiteX14" fmla="*/ 472351 w 10061613"/>
              <a:gd name="connsiteY14" fmla="*/ 4718445 h 6858000"/>
              <a:gd name="connsiteX15" fmla="*/ 318710 w 10061613"/>
              <a:gd name="connsiteY15" fmla="*/ 4571152 h 6858000"/>
              <a:gd name="connsiteX16" fmla="*/ 6193 w 10061613"/>
              <a:gd name="connsiteY16" fmla="*/ 3878035 h 6858000"/>
              <a:gd name="connsiteX17" fmla="*/ 0 w 10061613"/>
              <a:gd name="connsiteY17" fmla="*/ 3780122 h 6858000"/>
              <a:gd name="connsiteX18" fmla="*/ 0 w 10061613"/>
              <a:gd name="connsiteY18" fmla="*/ 15230 h 6858000"/>
              <a:gd name="connsiteX19" fmla="*/ 4284 w 10061613"/>
              <a:gd name="connsiteY19" fmla="*/ 42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61613" h="6858000">
                <a:moveTo>
                  <a:pt x="15230" y="0"/>
                </a:moveTo>
                <a:lnTo>
                  <a:pt x="10061613" y="0"/>
                </a:lnTo>
                <a:lnTo>
                  <a:pt x="10053078" y="5491"/>
                </a:lnTo>
                <a:cubicBezTo>
                  <a:pt x="9867189" y="118068"/>
                  <a:pt x="6704833" y="1931867"/>
                  <a:pt x="5302537" y="2736342"/>
                </a:cubicBezTo>
                <a:cubicBezTo>
                  <a:pt x="4893672" y="2969979"/>
                  <a:pt x="4642259" y="3404239"/>
                  <a:pt x="4642259" y="3875321"/>
                </a:cubicBezTo>
                <a:lnTo>
                  <a:pt x="4642259" y="6573572"/>
                </a:lnTo>
                <a:lnTo>
                  <a:pt x="4642259" y="6842762"/>
                </a:lnTo>
                <a:cubicBezTo>
                  <a:pt x="4642259" y="6851650"/>
                  <a:pt x="4635911" y="6858000"/>
                  <a:pt x="4627022" y="6858000"/>
                </a:cubicBezTo>
                <a:lnTo>
                  <a:pt x="3453759" y="6858000"/>
                </a:lnTo>
                <a:lnTo>
                  <a:pt x="1691325" y="6858000"/>
                </a:lnTo>
                <a:cubicBezTo>
                  <a:pt x="1682437" y="6858000"/>
                  <a:pt x="1676088" y="6851650"/>
                  <a:pt x="1676088" y="6842762"/>
                </a:cubicBezTo>
                <a:lnTo>
                  <a:pt x="1676088" y="6206609"/>
                </a:lnTo>
                <a:cubicBezTo>
                  <a:pt x="1676088" y="5881550"/>
                  <a:pt x="1464038" y="5456179"/>
                  <a:pt x="1203735" y="5261904"/>
                </a:cubicBezTo>
                <a:lnTo>
                  <a:pt x="838043" y="4990175"/>
                </a:lnTo>
                <a:lnTo>
                  <a:pt x="472351" y="4718445"/>
                </a:lnTo>
                <a:cubicBezTo>
                  <a:pt x="419021" y="4677812"/>
                  <a:pt x="365690" y="4624482"/>
                  <a:pt x="318710" y="4571152"/>
                </a:cubicBezTo>
                <a:cubicBezTo>
                  <a:pt x="158719" y="4380053"/>
                  <a:pt x="34699" y="4112152"/>
                  <a:pt x="6193" y="3878035"/>
                </a:cubicBezTo>
                <a:lnTo>
                  <a:pt x="0" y="3780122"/>
                </a:lnTo>
                <a:lnTo>
                  <a:pt x="0" y="15230"/>
                </a:lnTo>
                <a:lnTo>
                  <a:pt x="4284" y="4284"/>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1843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3">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B4C5414C-3A48-45D9-8861-D0A2920882FE}"/>
              </a:ext>
            </a:extLst>
          </p:cNvPr>
          <p:cNvSpPr>
            <a:spLocks noGrp="1"/>
          </p:cNvSpPr>
          <p:nvPr>
            <p:ph type="pic" sz="quarter" idx="12"/>
          </p:nvPr>
        </p:nvSpPr>
        <p:spPr>
          <a:xfrm>
            <a:off x="6096000" y="0"/>
            <a:ext cx="6096000" cy="6858000"/>
          </a:xfrm>
          <a:custGeom>
            <a:avLst/>
            <a:gdLst>
              <a:gd name="connsiteX0" fmla="*/ 1943100 w 6096000"/>
              <a:gd name="connsiteY0" fmla="*/ 0 h 6858000"/>
              <a:gd name="connsiteX1" fmla="*/ 6096000 w 6096000"/>
              <a:gd name="connsiteY1" fmla="*/ 0 h 6858000"/>
              <a:gd name="connsiteX2" fmla="*/ 6096000 w 6096000"/>
              <a:gd name="connsiteY2" fmla="*/ 6030576 h 6858000"/>
              <a:gd name="connsiteX3" fmla="*/ 6096000 w 6096000"/>
              <a:gd name="connsiteY3" fmla="*/ 6308725 h 6858000"/>
              <a:gd name="connsiteX4" fmla="*/ 6096000 w 6096000"/>
              <a:gd name="connsiteY4" fmla="*/ 6858000 h 6858000"/>
              <a:gd name="connsiteX5" fmla="*/ 0 w 6096000"/>
              <a:gd name="connsiteY5" fmla="*/ 6858000 h 6858000"/>
              <a:gd name="connsiteX6" fmla="*/ 0 w 6096000"/>
              <a:gd name="connsiteY6" fmla="*/ 3161687 h 6858000"/>
              <a:gd name="connsiteX7" fmla="*/ 3951 w 6096000"/>
              <a:gd name="connsiteY7" fmla="*/ 3099211 h 6858000"/>
              <a:gd name="connsiteX8" fmla="*/ 203607 w 6096000"/>
              <a:gd name="connsiteY8" fmla="*/ 2656493 h 6858000"/>
              <a:gd name="connsiteX9" fmla="*/ 301642 w 6096000"/>
              <a:gd name="connsiteY9" fmla="*/ 2562228 h 6858000"/>
              <a:gd name="connsiteX10" fmla="*/ 535417 w 6096000"/>
              <a:gd name="connsiteY10" fmla="*/ 2388781 h 6858000"/>
              <a:gd name="connsiteX11" fmla="*/ 769192 w 6096000"/>
              <a:gd name="connsiteY11" fmla="*/ 2215335 h 6858000"/>
              <a:gd name="connsiteX12" fmla="*/ 1070838 w 6096000"/>
              <a:gd name="connsiteY12" fmla="*/ 1612043 h 6858000"/>
              <a:gd name="connsiteX13" fmla="*/ 1070838 w 6096000"/>
              <a:gd name="connsiteY13" fmla="*/ 944655 h 6858000"/>
              <a:gd name="connsiteX14" fmla="*/ 1070838 w 6096000"/>
              <a:gd name="connsiteY14" fmla="*/ 1 h 6858000"/>
              <a:gd name="connsiteX15" fmla="*/ 1943100 w 6096000"/>
              <a:gd name="connsiteY1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0" h="6858000">
                <a:moveTo>
                  <a:pt x="1943100" y="0"/>
                </a:moveTo>
                <a:lnTo>
                  <a:pt x="6096000" y="0"/>
                </a:lnTo>
                <a:lnTo>
                  <a:pt x="6096000" y="6030576"/>
                </a:lnTo>
                <a:lnTo>
                  <a:pt x="6096000" y="6308725"/>
                </a:lnTo>
                <a:lnTo>
                  <a:pt x="6096000" y="6858000"/>
                </a:lnTo>
                <a:lnTo>
                  <a:pt x="0" y="6858000"/>
                </a:lnTo>
                <a:lnTo>
                  <a:pt x="0" y="3161687"/>
                </a:lnTo>
                <a:lnTo>
                  <a:pt x="3951" y="3099211"/>
                </a:lnTo>
                <a:cubicBezTo>
                  <a:pt x="22149" y="2949712"/>
                  <a:pt x="101332" y="2778564"/>
                  <a:pt x="203607" y="2656493"/>
                </a:cubicBezTo>
                <a:cubicBezTo>
                  <a:pt x="233772" y="2622556"/>
                  <a:pt x="267709" y="2588623"/>
                  <a:pt x="301642" y="2562228"/>
                </a:cubicBezTo>
                <a:lnTo>
                  <a:pt x="535417" y="2388781"/>
                </a:lnTo>
                <a:lnTo>
                  <a:pt x="769192" y="2215335"/>
                </a:lnTo>
                <a:cubicBezTo>
                  <a:pt x="935097" y="2090907"/>
                  <a:pt x="1070838" y="1819426"/>
                  <a:pt x="1070838" y="1612043"/>
                </a:cubicBezTo>
                <a:lnTo>
                  <a:pt x="1070838" y="944655"/>
                </a:lnTo>
                <a:lnTo>
                  <a:pt x="1070838" y="1"/>
                </a:lnTo>
                <a:lnTo>
                  <a:pt x="1943100" y="1"/>
                </a:ln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86951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020FD5A-7404-4928-821C-2D3FFEAA5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E48BAB4D-AFF1-406B-B900-81A9E07AC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6E1EA43-B3CC-4CCF-8C06-065DB9FB3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C6533006-9484-43D4-AF87-655F7C266763}" type="datetimeFigureOut">
              <a:rPr lang="en-US" smtClean="0"/>
              <a:pPr/>
              <a:t>3/13/2023</a:t>
            </a:fld>
            <a:endParaRPr lang="en-US"/>
          </a:p>
        </p:txBody>
      </p:sp>
      <p:sp>
        <p:nvSpPr>
          <p:cNvPr id="5" name="Footer Placeholder 4">
            <a:extLst>
              <a:ext uri="{FF2B5EF4-FFF2-40B4-BE49-F238E27FC236}">
                <a16:creationId xmlns="" xmlns:a16="http://schemas.microsoft.com/office/drawing/2014/main" id="{599DFB36-715B-40FC-AB74-D754044ACF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 xmlns:a16="http://schemas.microsoft.com/office/drawing/2014/main" id="{71D56A46-2DA4-459E-9E29-BF1E5C5044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8FFF1442-7FB2-407E-A96F-0FDBAE4DE96F}" type="slidenum">
              <a:rPr lang="en-US" smtClean="0"/>
              <a:pPr/>
              <a:t>‹#›</a:t>
            </a:fld>
            <a:endParaRPr lang="en-US"/>
          </a:p>
        </p:txBody>
      </p:sp>
    </p:spTree>
    <p:extLst>
      <p:ext uri="{BB962C8B-B14F-4D97-AF65-F5344CB8AC3E}">
        <p14:creationId xmlns:p14="http://schemas.microsoft.com/office/powerpoint/2010/main" val="857520410"/>
      </p:ext>
    </p:extLst>
  </p:cSld>
  <p:clrMap bg1="lt1" tx1="dk1" bg2="lt2" tx2="dk2" accent1="accent1" accent2="accent2" accent3="accent3" accent4="accent4" accent5="accent5" accent6="accent6" hlink="hlink" folHlink="folHlink"/>
  <p:sldLayoutIdLst>
    <p:sldLayoutId id="2147483655" r:id="rId1"/>
    <p:sldLayoutId id="2147483686" r:id="rId2"/>
    <p:sldLayoutId id="2147483687" r:id="rId3"/>
    <p:sldLayoutId id="2147483657" r:id="rId4"/>
    <p:sldLayoutId id="2147483656" r:id="rId5"/>
    <p:sldLayoutId id="2147483658" r:id="rId6"/>
    <p:sldLayoutId id="2147483659" r:id="rId7"/>
    <p:sldLayoutId id="2147483660" r:id="rId8"/>
    <p:sldLayoutId id="2147483661" r:id="rId9"/>
    <p:sldLayoutId id="2147483662" r:id="rId10"/>
    <p:sldLayoutId id="2147483663" r:id="rId11"/>
    <p:sldLayoutId id="2147483665" r:id="rId12"/>
    <p:sldLayoutId id="2147483664" r:id="rId13"/>
    <p:sldLayoutId id="2147483666" r:id="rId14"/>
    <p:sldLayoutId id="2147483672" r:id="rId15"/>
    <p:sldLayoutId id="2147483673" r:id="rId16"/>
    <p:sldLayoutId id="2147483674" r:id="rId17"/>
    <p:sldLayoutId id="2147483680" r:id="rId18"/>
    <p:sldLayoutId id="2147483681" r:id="rId19"/>
    <p:sldLayoutId id="2147483682" r:id="rId20"/>
    <p:sldLayoutId id="2147483683" r:id="rId21"/>
    <p:sldLayoutId id="2147483684" r:id="rId22"/>
    <p:sldLayoutId id="2147483685" r:id="rId23"/>
    <p:sldLayoutId id="2147483675" r:id="rId24"/>
    <p:sldLayoutId id="2147483676" r:id="rId25"/>
    <p:sldLayoutId id="2147483677" r:id="rId26"/>
    <p:sldLayoutId id="2147483678" r:id="rId27"/>
    <p:sldLayoutId id="2147483679" r:id="rId28"/>
    <p:sldLayoutId id="2147483668" r:id="rId29"/>
    <p:sldLayoutId id="2147483669" r:id="rId30"/>
    <p:sldLayoutId id="2147483670" r:id="rId31"/>
    <p:sldLayoutId id="2147483667" r:id="rId32"/>
    <p:sldLayoutId id="2147483671" r:id="rId3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A9826A2D-A569-4BA8-845C-0443E7B739D7}"/>
              </a:ext>
            </a:extLst>
          </p:cNvPr>
          <p:cNvSpPr txBox="1"/>
          <p:nvPr/>
        </p:nvSpPr>
        <p:spPr>
          <a:xfrm>
            <a:off x="671843" y="2752927"/>
            <a:ext cx="4863830" cy="1046440"/>
          </a:xfrm>
          <a:prstGeom prst="rect">
            <a:avLst/>
          </a:prstGeom>
          <a:noFill/>
        </p:spPr>
        <p:txBody>
          <a:bodyPr wrap="square" rtlCol="0">
            <a:spAutoFit/>
          </a:bodyPr>
          <a:lstStyle/>
          <a:p>
            <a:pPr algn="ctr"/>
            <a:r>
              <a:rPr lang="id-ID" sz="6200" b="1" dirty="0" smtClean="0">
                <a:solidFill>
                  <a:srgbClr val="FBC13F"/>
                </a:solidFill>
                <a:latin typeface="Poppins" panose="00000500000000000000" pitchFamily="2" charset="0"/>
                <a:cs typeface="Poppins" panose="00000500000000000000" pitchFamily="2" charset="0"/>
              </a:rPr>
              <a:t>LAP</a:t>
            </a:r>
            <a:r>
              <a:rPr lang="id-ID" sz="6200" b="1" dirty="0" smtClean="0">
                <a:latin typeface="Poppins" panose="00000500000000000000" pitchFamily="2" charset="0"/>
                <a:cs typeface="Poppins" panose="00000500000000000000" pitchFamily="2" charset="0"/>
              </a:rPr>
              <a:t>ORAN</a:t>
            </a:r>
            <a:r>
              <a:rPr lang="id-ID" sz="6200" b="1" dirty="0" smtClean="0">
                <a:solidFill>
                  <a:srgbClr val="FBC13F"/>
                </a:solidFill>
                <a:latin typeface="Poppins" panose="00000500000000000000" pitchFamily="2" charset="0"/>
                <a:cs typeface="Poppins" panose="00000500000000000000" pitchFamily="2" charset="0"/>
              </a:rPr>
              <a:t> 1</a:t>
            </a:r>
            <a:endParaRPr lang="en-US" sz="6200" b="1" dirty="0">
              <a:solidFill>
                <a:sysClr val="windowText" lastClr="000000"/>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 xmlns:a16="http://schemas.microsoft.com/office/drawing/2014/main" id="{1F1D9D45-BFBA-4B33-BF65-AD4E1E60818E}"/>
              </a:ext>
            </a:extLst>
          </p:cNvPr>
          <p:cNvSpPr txBox="1"/>
          <p:nvPr/>
        </p:nvSpPr>
        <p:spPr>
          <a:xfrm>
            <a:off x="643707" y="3729028"/>
            <a:ext cx="4863830" cy="307777"/>
          </a:xfrm>
          <a:prstGeom prst="rect">
            <a:avLst/>
          </a:prstGeom>
          <a:noFill/>
        </p:spPr>
        <p:txBody>
          <a:bodyPr wrap="square" rtlCol="0">
            <a:spAutoFit/>
          </a:bodyPr>
          <a:lstStyle/>
          <a:p>
            <a:pPr algn="ctr"/>
            <a:r>
              <a:rPr lang="id-ID" sz="1400" dirty="0" smtClean="0">
                <a:latin typeface="Poppins" panose="00000500000000000000" pitchFamily="2" charset="0"/>
                <a:cs typeface="Poppins" panose="00000500000000000000" pitchFamily="2" charset="0"/>
              </a:rPr>
              <a:t>Analisa Data Dan Perancangan Sistem Informasi</a:t>
            </a:r>
            <a:endParaRPr lang="en-US" sz="1400" dirty="0">
              <a:latin typeface="Poppins" panose="00000500000000000000" pitchFamily="2" charset="0"/>
              <a:cs typeface="Poppins" panose="00000500000000000000" pitchFamily="2" charset="0"/>
            </a:endParaRPr>
          </a:p>
        </p:txBody>
      </p:sp>
      <p:grpSp>
        <p:nvGrpSpPr>
          <p:cNvPr id="12" name="Group 11">
            <a:extLst>
              <a:ext uri="{FF2B5EF4-FFF2-40B4-BE49-F238E27FC236}">
                <a16:creationId xmlns="" xmlns:a16="http://schemas.microsoft.com/office/drawing/2014/main" id="{2D587CBC-6322-4925-B67E-A624B6FBA0E9}"/>
              </a:ext>
            </a:extLst>
          </p:cNvPr>
          <p:cNvGrpSpPr/>
          <p:nvPr/>
        </p:nvGrpSpPr>
        <p:grpSpPr>
          <a:xfrm rot="5400000" flipH="1">
            <a:off x="580767" y="519370"/>
            <a:ext cx="361327" cy="421136"/>
            <a:chOff x="787526" y="587988"/>
            <a:chExt cx="4879854" cy="5687593"/>
          </a:xfrm>
          <a:solidFill>
            <a:srgbClr val="FBC13F"/>
          </a:solidFill>
        </p:grpSpPr>
        <p:sp>
          <p:nvSpPr>
            <p:cNvPr id="13" name="Freeform: Shape 12">
              <a:extLst>
                <a:ext uri="{FF2B5EF4-FFF2-40B4-BE49-F238E27FC236}">
                  <a16:creationId xmlns="" xmlns:a16="http://schemas.microsoft.com/office/drawing/2014/main" id="{853098E1-61A0-4C35-ABDE-05DDCF5EA536}"/>
                </a:ext>
              </a:extLst>
            </p:cNvPr>
            <p:cNvSpPr/>
            <p:nvPr/>
          </p:nvSpPr>
          <p:spPr>
            <a:xfrm>
              <a:off x="787526" y="587988"/>
              <a:ext cx="4879854" cy="2843796"/>
            </a:xfrm>
            <a:custGeom>
              <a:avLst/>
              <a:gdLst>
                <a:gd name="connsiteX0" fmla="*/ 0 w 3337559"/>
                <a:gd name="connsiteY0" fmla="*/ 0 h 1945004"/>
                <a:gd name="connsiteX1" fmla="*/ 2223135 w 3337559"/>
                <a:gd name="connsiteY1" fmla="*/ 0 h 1945004"/>
                <a:gd name="connsiteX2" fmla="*/ 3337560 w 3337559"/>
                <a:gd name="connsiteY2" fmla="*/ 1945005 h 1945004"/>
                <a:gd name="connsiteX3" fmla="*/ 2552700 w 3337559"/>
                <a:gd name="connsiteY3" fmla="*/ 1945005 h 1945004"/>
                <a:gd name="connsiteX4" fmla="*/ 1828800 w 3337559"/>
                <a:gd name="connsiteY4" fmla="*/ 681990 h 1945004"/>
                <a:gd name="connsiteX5" fmla="*/ 0 w 3337559"/>
                <a:gd name="connsiteY5" fmla="*/ 681990 h 19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7559" h="1945004">
                  <a:moveTo>
                    <a:pt x="0" y="0"/>
                  </a:moveTo>
                  <a:lnTo>
                    <a:pt x="2223135" y="0"/>
                  </a:lnTo>
                  <a:lnTo>
                    <a:pt x="3337560" y="1945005"/>
                  </a:lnTo>
                  <a:lnTo>
                    <a:pt x="2552700" y="1945005"/>
                  </a:lnTo>
                  <a:lnTo>
                    <a:pt x="1828800" y="681990"/>
                  </a:lnTo>
                  <a:lnTo>
                    <a:pt x="0" y="681990"/>
                  </a:lnTo>
                  <a:close/>
                </a:path>
              </a:pathLst>
            </a:custGeom>
            <a:grpFill/>
            <a:ln w="9525" cap="rnd">
              <a:noFill/>
              <a:prstDash val="solid"/>
              <a:round/>
            </a:ln>
          </p:spPr>
          <p:txBody>
            <a:bodyPr rtlCol="0" anchor="ctr"/>
            <a:lstStyle/>
            <a:p>
              <a:endParaRPr lang="en-US"/>
            </a:p>
          </p:txBody>
        </p:sp>
        <p:sp>
          <p:nvSpPr>
            <p:cNvPr id="14" name="Freeform: Shape 13">
              <a:extLst>
                <a:ext uri="{FF2B5EF4-FFF2-40B4-BE49-F238E27FC236}">
                  <a16:creationId xmlns="" xmlns:a16="http://schemas.microsoft.com/office/drawing/2014/main" id="{7E769999-345A-46A3-8FC9-3D0604406414}"/>
                </a:ext>
              </a:extLst>
            </p:cNvPr>
            <p:cNvSpPr/>
            <p:nvPr/>
          </p:nvSpPr>
          <p:spPr>
            <a:xfrm>
              <a:off x="787526" y="3431785"/>
              <a:ext cx="4879854" cy="2843796"/>
            </a:xfrm>
            <a:custGeom>
              <a:avLst/>
              <a:gdLst>
                <a:gd name="connsiteX0" fmla="*/ 0 w 3337559"/>
                <a:gd name="connsiteY0" fmla="*/ 1945005 h 1945004"/>
                <a:gd name="connsiteX1" fmla="*/ 2223135 w 3337559"/>
                <a:gd name="connsiteY1" fmla="*/ 1945005 h 1945004"/>
                <a:gd name="connsiteX2" fmla="*/ 3337560 w 3337559"/>
                <a:gd name="connsiteY2" fmla="*/ 0 h 1945004"/>
                <a:gd name="connsiteX3" fmla="*/ 2552700 w 3337559"/>
                <a:gd name="connsiteY3" fmla="*/ 0 h 1945004"/>
                <a:gd name="connsiteX4" fmla="*/ 1828800 w 3337559"/>
                <a:gd name="connsiteY4" fmla="*/ 1262063 h 1945004"/>
                <a:gd name="connsiteX5" fmla="*/ 0 w 3337559"/>
                <a:gd name="connsiteY5" fmla="*/ 1262063 h 19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7559" h="1945004">
                  <a:moveTo>
                    <a:pt x="0" y="1945005"/>
                  </a:moveTo>
                  <a:lnTo>
                    <a:pt x="2223135" y="1945005"/>
                  </a:lnTo>
                  <a:lnTo>
                    <a:pt x="3337560" y="0"/>
                  </a:lnTo>
                  <a:lnTo>
                    <a:pt x="2552700" y="0"/>
                  </a:lnTo>
                  <a:lnTo>
                    <a:pt x="1828800" y="1262063"/>
                  </a:lnTo>
                  <a:lnTo>
                    <a:pt x="0" y="1262063"/>
                  </a:lnTo>
                  <a:close/>
                </a:path>
              </a:pathLst>
            </a:custGeom>
            <a:grpFill/>
            <a:ln w="9525" cap="rnd">
              <a:noFill/>
              <a:prstDash val="solid"/>
              <a:round/>
            </a:ln>
          </p:spPr>
          <p:txBody>
            <a:bodyPr rtlCol="0" anchor="ctr"/>
            <a:lstStyle/>
            <a:p>
              <a:endParaRPr lang="en-US"/>
            </a:p>
          </p:txBody>
        </p:sp>
        <p:sp>
          <p:nvSpPr>
            <p:cNvPr id="15" name="Freeform: Shape 14">
              <a:extLst>
                <a:ext uri="{FF2B5EF4-FFF2-40B4-BE49-F238E27FC236}">
                  <a16:creationId xmlns="" xmlns:a16="http://schemas.microsoft.com/office/drawing/2014/main" id="{FEE31BAB-97B0-4670-A9A8-02DA465F9A66}"/>
                </a:ext>
              </a:extLst>
            </p:cNvPr>
            <p:cNvSpPr/>
            <p:nvPr/>
          </p:nvSpPr>
          <p:spPr>
            <a:xfrm>
              <a:off x="787526" y="2150544"/>
              <a:ext cx="3048516" cy="1281241"/>
            </a:xfrm>
            <a:custGeom>
              <a:avLst/>
              <a:gdLst>
                <a:gd name="connsiteX0" fmla="*/ 0 w 2085022"/>
                <a:gd name="connsiteY0" fmla="*/ 0 h 876300"/>
                <a:gd name="connsiteX1" fmla="*/ 1580198 w 2085022"/>
                <a:gd name="connsiteY1" fmla="*/ 0 h 876300"/>
                <a:gd name="connsiteX2" fmla="*/ 2085023 w 2085022"/>
                <a:gd name="connsiteY2" fmla="*/ 876300 h 876300"/>
                <a:gd name="connsiteX3" fmla="*/ 1309688 w 2085022"/>
                <a:gd name="connsiteY3" fmla="*/ 876300 h 876300"/>
                <a:gd name="connsiteX4" fmla="*/ 1180148 w 2085022"/>
                <a:gd name="connsiteY4" fmla="*/ 673418 h 876300"/>
                <a:gd name="connsiteX5" fmla="*/ 0 w 2085022"/>
                <a:gd name="connsiteY5" fmla="*/ 676275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022" h="876300">
                  <a:moveTo>
                    <a:pt x="0" y="0"/>
                  </a:moveTo>
                  <a:lnTo>
                    <a:pt x="1580198" y="0"/>
                  </a:lnTo>
                  <a:lnTo>
                    <a:pt x="2085023" y="876300"/>
                  </a:lnTo>
                  <a:lnTo>
                    <a:pt x="1309688" y="876300"/>
                  </a:lnTo>
                  <a:lnTo>
                    <a:pt x="1180148" y="673418"/>
                  </a:lnTo>
                  <a:lnTo>
                    <a:pt x="0" y="676275"/>
                  </a:lnTo>
                  <a:close/>
                </a:path>
              </a:pathLst>
            </a:custGeom>
            <a:grpFill/>
            <a:ln w="9525" cap="rnd">
              <a:noFill/>
              <a:prstDash val="solid"/>
              <a:round/>
            </a:ln>
          </p:spPr>
          <p:txBody>
            <a:bodyPr rtlCol="0" anchor="ctr"/>
            <a:lstStyle/>
            <a:p>
              <a:endParaRPr lang="en-US"/>
            </a:p>
          </p:txBody>
        </p:sp>
        <p:sp>
          <p:nvSpPr>
            <p:cNvPr id="16" name="Freeform: Shape 15">
              <a:extLst>
                <a:ext uri="{FF2B5EF4-FFF2-40B4-BE49-F238E27FC236}">
                  <a16:creationId xmlns="" xmlns:a16="http://schemas.microsoft.com/office/drawing/2014/main" id="{60A5C44D-812F-43DE-B5AE-5A15503E2757}"/>
                </a:ext>
              </a:extLst>
            </p:cNvPr>
            <p:cNvSpPr/>
            <p:nvPr/>
          </p:nvSpPr>
          <p:spPr>
            <a:xfrm>
              <a:off x="787526" y="3431785"/>
              <a:ext cx="3048516" cy="1279847"/>
            </a:xfrm>
            <a:custGeom>
              <a:avLst/>
              <a:gdLst>
                <a:gd name="connsiteX0" fmla="*/ 0 w 2085022"/>
                <a:gd name="connsiteY0" fmla="*/ 875348 h 875347"/>
                <a:gd name="connsiteX1" fmla="*/ 1580198 w 2085022"/>
                <a:gd name="connsiteY1" fmla="*/ 875348 h 875347"/>
                <a:gd name="connsiteX2" fmla="*/ 2085023 w 2085022"/>
                <a:gd name="connsiteY2" fmla="*/ 0 h 875347"/>
                <a:gd name="connsiteX3" fmla="*/ 1309688 w 2085022"/>
                <a:gd name="connsiteY3" fmla="*/ 0 h 875347"/>
                <a:gd name="connsiteX4" fmla="*/ 1180148 w 2085022"/>
                <a:gd name="connsiteY4" fmla="*/ 202883 h 875347"/>
                <a:gd name="connsiteX5" fmla="*/ 0 w 2085022"/>
                <a:gd name="connsiteY5" fmla="*/ 200025 h 8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022" h="875347">
                  <a:moveTo>
                    <a:pt x="0" y="875348"/>
                  </a:moveTo>
                  <a:lnTo>
                    <a:pt x="1580198" y="875348"/>
                  </a:lnTo>
                  <a:lnTo>
                    <a:pt x="2085023" y="0"/>
                  </a:lnTo>
                  <a:lnTo>
                    <a:pt x="1309688" y="0"/>
                  </a:lnTo>
                  <a:lnTo>
                    <a:pt x="1180148" y="202883"/>
                  </a:lnTo>
                  <a:lnTo>
                    <a:pt x="0" y="200025"/>
                  </a:lnTo>
                  <a:close/>
                </a:path>
              </a:pathLst>
            </a:custGeom>
            <a:grpFill/>
            <a:ln w="9525" cap="rnd">
              <a:noFill/>
              <a:prstDash val="solid"/>
              <a:round/>
            </a:ln>
          </p:spPr>
          <p:txBody>
            <a:bodyPr rtlCol="0" anchor="ctr"/>
            <a:lstStyle/>
            <a:p>
              <a:endParaRPr lang="en-US"/>
            </a:p>
          </p:txBody>
        </p:sp>
      </p:grpSp>
      <p:pic>
        <p:nvPicPr>
          <p:cNvPr id="17" name="Picture Placeholder 16" descr="pexels-fauxels-3183131.jpg"/>
          <p:cNvPicPr>
            <a:picLocks noGrp="1" noChangeAspect="1"/>
          </p:cNvPicPr>
          <p:nvPr>
            <p:ph type="pic" sz="quarter" idx="11"/>
          </p:nvPr>
        </p:nvPicPr>
        <p:blipFill>
          <a:blip r:embed="rId2" cstate="print"/>
          <a:srcRect l="16357" r="16357"/>
          <a:stretch>
            <a:fillRect/>
          </a:stretch>
        </p:blipFill>
        <p:spPr/>
      </p:pic>
    </p:spTree>
    <p:extLst>
      <p:ext uri="{BB962C8B-B14F-4D97-AF65-F5344CB8AC3E}">
        <p14:creationId xmlns:p14="http://schemas.microsoft.com/office/powerpoint/2010/main" val="36779077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52084564-8F23-4DDC-9865-1966149A3F2E}"/>
              </a:ext>
            </a:extLst>
          </p:cNvPr>
          <p:cNvSpPr txBox="1"/>
          <p:nvPr/>
        </p:nvSpPr>
        <p:spPr>
          <a:xfrm>
            <a:off x="1375004" y="2669111"/>
            <a:ext cx="3977285" cy="1292662"/>
          </a:xfrm>
          <a:prstGeom prst="rect">
            <a:avLst/>
          </a:prstGeom>
          <a:noFill/>
        </p:spPr>
        <p:txBody>
          <a:bodyPr wrap="square" rtlCol="0">
            <a:spAutoFit/>
          </a:bodyPr>
          <a:lstStyle/>
          <a:p>
            <a:r>
              <a:rPr lang="en-ZA" sz="2600" dirty="0" smtClean="0">
                <a:latin typeface="Poppins SemiBold" panose="00000700000000000000" pitchFamily="2" charset="0"/>
                <a:cs typeface="Poppins SemiBold" panose="00000700000000000000" pitchFamily="2" charset="0"/>
              </a:rPr>
              <a:t>Unified Modelling Language</a:t>
            </a:r>
          </a:p>
          <a:p>
            <a:r>
              <a:rPr lang="en-ZA" sz="2600" dirty="0" smtClean="0">
                <a:latin typeface="Poppins SemiBold" panose="00000700000000000000" pitchFamily="2" charset="0"/>
                <a:cs typeface="Poppins SemiBold" panose="00000700000000000000" pitchFamily="2" charset="0"/>
              </a:rPr>
              <a:t>(UML)</a:t>
            </a:r>
            <a:endParaRPr lang="en-US" sz="2600" dirty="0">
              <a:latin typeface="Poppins SemiBold" panose="00000700000000000000" pitchFamily="2" charset="0"/>
              <a:cs typeface="Poppins SemiBold" panose="00000700000000000000" pitchFamily="2" charset="0"/>
            </a:endParaRPr>
          </a:p>
        </p:txBody>
      </p:sp>
      <p:sp>
        <p:nvSpPr>
          <p:cNvPr id="11" name="TextBox 10">
            <a:extLst>
              <a:ext uri="{FF2B5EF4-FFF2-40B4-BE49-F238E27FC236}">
                <a16:creationId xmlns="" xmlns:a16="http://schemas.microsoft.com/office/drawing/2014/main" id="{7B9BCC5A-8BE1-4D72-B1E0-8AD145D39C55}"/>
              </a:ext>
            </a:extLst>
          </p:cNvPr>
          <p:cNvSpPr txBox="1"/>
          <p:nvPr/>
        </p:nvSpPr>
        <p:spPr>
          <a:xfrm>
            <a:off x="1389072" y="3942034"/>
            <a:ext cx="4134150" cy="1569660"/>
          </a:xfrm>
          <a:prstGeom prst="rect">
            <a:avLst/>
          </a:prstGeom>
          <a:noFill/>
        </p:spPr>
        <p:txBody>
          <a:bodyPr wrap="square" rtlCol="0">
            <a:spAutoFit/>
          </a:bodyPr>
          <a:lstStyle/>
          <a:p>
            <a:pPr algn="just">
              <a:lnSpc>
                <a:spcPct val="150000"/>
              </a:lnSpc>
            </a:pPr>
            <a:r>
              <a:rPr lang="en-US" sz="1600" dirty="0" smtClean="0">
                <a:solidFill>
                  <a:schemeClr val="tx1">
                    <a:lumMod val="65000"/>
                    <a:lumOff val="35000"/>
                  </a:schemeClr>
                </a:solidFill>
                <a:latin typeface="Muli" pitchFamily="2" charset="0"/>
                <a:cs typeface="Poppins Medium" panose="00000600000000000000" pitchFamily="2" charset="0"/>
              </a:rPr>
              <a:t>Unified Modeling Language (UML)</a:t>
            </a:r>
            <a:r>
              <a:rPr lang="id-ID"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adalah</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sebuah</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bahasa</a:t>
            </a:r>
            <a:r>
              <a:rPr lang="en-US" sz="1600" dirty="0" smtClean="0">
                <a:solidFill>
                  <a:schemeClr val="tx1">
                    <a:lumMod val="65000"/>
                    <a:lumOff val="35000"/>
                  </a:schemeClr>
                </a:solidFill>
                <a:latin typeface="Muli" pitchFamily="2" charset="0"/>
                <a:cs typeface="Poppins Medium" panose="00000600000000000000" pitchFamily="2" charset="0"/>
              </a:rPr>
              <a:t> yang </a:t>
            </a:r>
            <a:r>
              <a:rPr lang="en-US" sz="1600" dirty="0" err="1" smtClean="0">
                <a:solidFill>
                  <a:schemeClr val="tx1">
                    <a:lumMod val="65000"/>
                    <a:lumOff val="35000"/>
                  </a:schemeClr>
                </a:solidFill>
                <a:latin typeface="Muli" pitchFamily="2" charset="0"/>
                <a:cs typeface="Poppins Medium" panose="00000600000000000000" pitchFamily="2" charset="0"/>
              </a:rPr>
              <a:t>berdasarkan</a:t>
            </a:r>
            <a:r>
              <a:rPr lang="id-ID"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gambar</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untuk</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menvisualisasikan</a:t>
            </a:r>
            <a:r>
              <a:rPr lang="en-US" sz="1600" dirty="0" smtClean="0">
                <a:solidFill>
                  <a:schemeClr val="tx1">
                    <a:lumMod val="65000"/>
                    <a:lumOff val="35000"/>
                  </a:schemeClr>
                </a:solidFill>
                <a:latin typeface="Muli" pitchFamily="2" charset="0"/>
                <a:cs typeface="Poppins Medium" panose="00000600000000000000" pitchFamily="2" charset="0"/>
              </a:rPr>
              <a:t>,</a:t>
            </a:r>
            <a:r>
              <a:rPr lang="id-ID"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menspesifikasikan</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membangun</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dan</a:t>
            </a:r>
            <a:r>
              <a:rPr lang="id-ID"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pendokumentasian</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dari</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sebuah</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sistem</a:t>
            </a:r>
            <a:r>
              <a:rPr lang="id-ID"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pengembangan</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perangkat</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lunak</a:t>
            </a:r>
            <a:r>
              <a:rPr lang="id-ID"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berbasis</a:t>
            </a:r>
            <a:r>
              <a:rPr lang="en-US" sz="1600" dirty="0" smtClean="0">
                <a:solidFill>
                  <a:schemeClr val="tx1">
                    <a:lumMod val="65000"/>
                    <a:lumOff val="35000"/>
                  </a:schemeClr>
                </a:solidFill>
                <a:latin typeface="Muli" pitchFamily="2" charset="0"/>
                <a:cs typeface="Poppins Medium" panose="00000600000000000000" pitchFamily="2" charset="0"/>
              </a:rPr>
              <a:t> </a:t>
            </a:r>
            <a:r>
              <a:rPr lang="en-US" sz="1600" dirty="0" err="1" smtClean="0">
                <a:solidFill>
                  <a:schemeClr val="tx1">
                    <a:lumMod val="65000"/>
                    <a:lumOff val="35000"/>
                  </a:schemeClr>
                </a:solidFill>
                <a:latin typeface="Muli" pitchFamily="2" charset="0"/>
                <a:cs typeface="Poppins Medium" panose="00000600000000000000" pitchFamily="2" charset="0"/>
              </a:rPr>
              <a:t>Objek</a:t>
            </a:r>
            <a:r>
              <a:rPr lang="id-ID" sz="1600" dirty="0" smtClean="0">
                <a:solidFill>
                  <a:schemeClr val="tx1">
                    <a:lumMod val="65000"/>
                    <a:lumOff val="35000"/>
                  </a:schemeClr>
                </a:solidFill>
                <a:latin typeface="Muli" pitchFamily="2" charset="0"/>
                <a:cs typeface="Poppins Medium" panose="00000600000000000000" pitchFamily="2" charset="0"/>
              </a:rPr>
              <a:t>.</a:t>
            </a:r>
            <a:endParaRPr lang="en-US" sz="1600" dirty="0">
              <a:solidFill>
                <a:schemeClr val="tx1">
                  <a:lumMod val="65000"/>
                  <a:lumOff val="35000"/>
                </a:schemeClr>
              </a:solidFill>
              <a:latin typeface="Muli" pitchFamily="2" charset="0"/>
              <a:cs typeface="Poppins Medium" panose="00000600000000000000" pitchFamily="2" charset="0"/>
            </a:endParaRPr>
          </a:p>
        </p:txBody>
      </p:sp>
      <p:cxnSp>
        <p:nvCxnSpPr>
          <p:cNvPr id="53" name="Straight Connector 52">
            <a:extLst>
              <a:ext uri="{FF2B5EF4-FFF2-40B4-BE49-F238E27FC236}">
                <a16:creationId xmlns="" xmlns:a16="http://schemas.microsoft.com/office/drawing/2014/main" id="{67A239E5-BDB2-4C9F-AE76-7AF7604AAAB6}"/>
              </a:ext>
            </a:extLst>
          </p:cNvPr>
          <p:cNvCxnSpPr>
            <a:cxnSpLocks/>
          </p:cNvCxnSpPr>
          <p:nvPr/>
        </p:nvCxnSpPr>
        <p:spPr>
          <a:xfrm>
            <a:off x="0" y="2911709"/>
            <a:ext cx="1055077" cy="0"/>
          </a:xfrm>
          <a:prstGeom prst="line">
            <a:avLst/>
          </a:prstGeom>
          <a:ln w="12700">
            <a:solidFill>
              <a:srgbClr val="FBC13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F4F01DC7-1226-42D8-AFA4-5DD0F770D0E1}"/>
              </a:ext>
            </a:extLst>
          </p:cNvPr>
          <p:cNvSpPr txBox="1"/>
          <p:nvPr/>
        </p:nvSpPr>
        <p:spPr>
          <a:xfrm>
            <a:off x="1375003" y="2407501"/>
            <a:ext cx="1593280" cy="261610"/>
          </a:xfrm>
          <a:prstGeom prst="rect">
            <a:avLst/>
          </a:prstGeom>
          <a:noFill/>
        </p:spPr>
        <p:txBody>
          <a:bodyPr wrap="square" rtlCol="0">
            <a:spAutoFit/>
          </a:bodyPr>
          <a:lstStyle/>
          <a:p>
            <a:r>
              <a:rPr lang="en-US" sz="1100" dirty="0">
                <a:solidFill>
                  <a:srgbClr val="FBC13F"/>
                </a:solidFill>
                <a:latin typeface="Poppins Medium" panose="00000600000000000000" pitchFamily="2" charset="0"/>
                <a:cs typeface="Poppins Medium" panose="00000600000000000000" pitchFamily="2" charset="0"/>
              </a:rPr>
              <a:t>About </a:t>
            </a:r>
            <a:r>
              <a:rPr lang="en-US" sz="1100" dirty="0" smtClean="0">
                <a:solidFill>
                  <a:srgbClr val="FBC13F"/>
                </a:solidFill>
                <a:latin typeface="Poppins Medium" panose="00000600000000000000" pitchFamily="2" charset="0"/>
                <a:cs typeface="Poppins Medium" panose="00000600000000000000" pitchFamily="2" charset="0"/>
              </a:rPr>
              <a:t>Design</a:t>
            </a:r>
            <a:endParaRPr lang="id-ID" sz="1100" dirty="0" smtClean="0">
              <a:solidFill>
                <a:srgbClr val="FBC13F"/>
              </a:solidFill>
              <a:latin typeface="Poppins Medium" panose="00000600000000000000" pitchFamily="2" charset="0"/>
              <a:cs typeface="Poppins Medium" panose="00000600000000000000" pitchFamily="2" charset="0"/>
            </a:endParaRPr>
          </a:p>
        </p:txBody>
      </p:sp>
      <p:pic>
        <p:nvPicPr>
          <p:cNvPr id="7" name="Picture Placeholder 6" descr="pexels-fauxels-3184292.jpg"/>
          <p:cNvPicPr>
            <a:picLocks noGrp="1" noChangeAspect="1"/>
          </p:cNvPicPr>
          <p:nvPr>
            <p:ph type="pic" sz="quarter" idx="10"/>
          </p:nvPr>
        </p:nvPicPr>
        <p:blipFill>
          <a:blip r:embed="rId2" cstate="print"/>
          <a:stretch>
            <a:fillRect/>
          </a:stretch>
        </p:blipFill>
        <p:spPr>
          <a:xfrm>
            <a:off x="2130386" y="70671"/>
            <a:ext cx="10061614" cy="6716662"/>
          </a:xfrm>
        </p:spPr>
      </p:pic>
    </p:spTree>
    <p:extLst>
      <p:ext uri="{BB962C8B-B14F-4D97-AF65-F5344CB8AC3E}">
        <p14:creationId xmlns:p14="http://schemas.microsoft.com/office/powerpoint/2010/main" val="39053617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pexels-kevin-ku-577585.jpg"/>
          <p:cNvPicPr>
            <a:picLocks noGrp="1" noChangeAspect="1"/>
          </p:cNvPicPr>
          <p:nvPr>
            <p:ph type="pic" sz="quarter" idx="11"/>
          </p:nvPr>
        </p:nvPicPr>
        <p:blipFill>
          <a:blip r:embed="rId2" cstate="print"/>
          <a:srcRect t="10932" b="10932"/>
          <a:stretch>
            <a:fillRect/>
          </a:stretch>
        </p:blipFill>
        <p:spPr/>
      </p:pic>
      <p:sp>
        <p:nvSpPr>
          <p:cNvPr id="7" name="TextBox 6">
            <a:extLst>
              <a:ext uri="{FF2B5EF4-FFF2-40B4-BE49-F238E27FC236}">
                <a16:creationId xmlns="" xmlns:a16="http://schemas.microsoft.com/office/drawing/2014/main" id="{01661EAB-0539-4F39-A63C-5C1BA3D3BC31}"/>
              </a:ext>
            </a:extLst>
          </p:cNvPr>
          <p:cNvSpPr txBox="1"/>
          <p:nvPr/>
        </p:nvSpPr>
        <p:spPr>
          <a:xfrm>
            <a:off x="7667175" y="1663582"/>
            <a:ext cx="3854265" cy="1692771"/>
          </a:xfrm>
          <a:prstGeom prst="rect">
            <a:avLst/>
          </a:prstGeom>
          <a:noFill/>
        </p:spPr>
        <p:txBody>
          <a:bodyPr wrap="square" rtlCol="0">
            <a:spAutoFit/>
          </a:bodyPr>
          <a:lstStyle/>
          <a:p>
            <a:r>
              <a:rPr lang="id-ID" sz="2600" dirty="0" smtClean="0">
                <a:latin typeface="Poppins SemiBold" panose="00000700000000000000" pitchFamily="2" charset="0"/>
                <a:cs typeface="Poppins SemiBold" panose="00000700000000000000" pitchFamily="2" charset="0"/>
              </a:rPr>
              <a:t>Model Diagram </a:t>
            </a:r>
            <a:r>
              <a:rPr lang="en-ZA" sz="2600" dirty="0" smtClean="0">
                <a:latin typeface="Poppins SemiBold" panose="00000700000000000000" pitchFamily="2" charset="0"/>
                <a:cs typeface="Poppins SemiBold" panose="00000700000000000000" pitchFamily="2" charset="0"/>
              </a:rPr>
              <a:t>Unified Modelling Language</a:t>
            </a:r>
            <a:r>
              <a:rPr lang="id-ID" sz="2600" dirty="0" smtClean="0">
                <a:latin typeface="Poppins SemiBold" panose="00000700000000000000" pitchFamily="2" charset="0"/>
                <a:cs typeface="Poppins SemiBold" panose="00000700000000000000" pitchFamily="2" charset="0"/>
              </a:rPr>
              <a:t> </a:t>
            </a:r>
            <a:r>
              <a:rPr lang="en-ZA" sz="2600" dirty="0" smtClean="0">
                <a:latin typeface="Poppins SemiBold" panose="00000700000000000000" pitchFamily="2" charset="0"/>
                <a:cs typeface="Poppins SemiBold" panose="00000700000000000000" pitchFamily="2" charset="0"/>
              </a:rPr>
              <a:t>(UML)</a:t>
            </a:r>
            <a:endParaRPr lang="en-US" sz="2600" dirty="0" smtClean="0">
              <a:latin typeface="Poppins SemiBold" panose="00000700000000000000" pitchFamily="2" charset="0"/>
              <a:cs typeface="Poppins SemiBold" panose="00000700000000000000" pitchFamily="2" charset="0"/>
            </a:endParaRPr>
          </a:p>
          <a:p>
            <a:endParaRPr lang="en-US" sz="2600" dirty="0">
              <a:latin typeface="Poppins SemiBold" panose="00000700000000000000" pitchFamily="2" charset="0"/>
              <a:cs typeface="Poppins SemiBold" panose="00000700000000000000" pitchFamily="2" charset="0"/>
            </a:endParaRPr>
          </a:p>
        </p:txBody>
      </p:sp>
      <p:sp>
        <p:nvSpPr>
          <p:cNvPr id="8" name="TextBox 7">
            <a:extLst>
              <a:ext uri="{FF2B5EF4-FFF2-40B4-BE49-F238E27FC236}">
                <a16:creationId xmlns="" xmlns:a16="http://schemas.microsoft.com/office/drawing/2014/main" id="{FC6789EA-0788-4E6A-87CC-EF4D9AADF2E1}"/>
              </a:ext>
            </a:extLst>
          </p:cNvPr>
          <p:cNvSpPr txBox="1"/>
          <p:nvPr/>
        </p:nvSpPr>
        <p:spPr>
          <a:xfrm>
            <a:off x="7667175" y="1420790"/>
            <a:ext cx="1354826" cy="261610"/>
          </a:xfrm>
          <a:prstGeom prst="rect">
            <a:avLst/>
          </a:prstGeom>
          <a:noFill/>
        </p:spPr>
        <p:txBody>
          <a:bodyPr wrap="square" rtlCol="0">
            <a:spAutoFit/>
          </a:bodyPr>
          <a:lstStyle/>
          <a:p>
            <a:r>
              <a:rPr lang="id-ID" sz="1100" dirty="0" smtClean="0">
                <a:solidFill>
                  <a:srgbClr val="FBC13F"/>
                </a:solidFill>
                <a:latin typeface="Poppins Medium" panose="00000600000000000000" pitchFamily="2" charset="0"/>
                <a:cs typeface="Poppins Medium" panose="00000600000000000000" pitchFamily="2" charset="0"/>
              </a:rPr>
              <a:t>About Design</a:t>
            </a:r>
            <a:endParaRPr lang="en-US" sz="1100" dirty="0">
              <a:solidFill>
                <a:srgbClr val="FBC13F"/>
              </a:solidFill>
              <a:latin typeface="Poppins Medium" panose="00000600000000000000" pitchFamily="2" charset="0"/>
              <a:cs typeface="Poppins Medium" panose="00000600000000000000" pitchFamily="2" charset="0"/>
            </a:endParaRPr>
          </a:p>
        </p:txBody>
      </p:sp>
      <p:sp>
        <p:nvSpPr>
          <p:cNvPr id="51" name="Rectangle: Rounded Corners 50">
            <a:extLst>
              <a:ext uri="{FF2B5EF4-FFF2-40B4-BE49-F238E27FC236}">
                <a16:creationId xmlns="" xmlns:a16="http://schemas.microsoft.com/office/drawing/2014/main" id="{C641433C-9D42-416A-A8C6-E79AFE069592}"/>
              </a:ext>
            </a:extLst>
          </p:cNvPr>
          <p:cNvSpPr/>
          <p:nvPr/>
        </p:nvSpPr>
        <p:spPr>
          <a:xfrm>
            <a:off x="804247" y="3122998"/>
            <a:ext cx="2342680" cy="3150802"/>
          </a:xfrm>
          <a:prstGeom prst="roundRect">
            <a:avLst>
              <a:gd name="adj" fmla="val 5473"/>
            </a:avLst>
          </a:prstGeom>
          <a:solidFill>
            <a:srgbClr val="FBC13F"/>
          </a:solidFill>
          <a:ln>
            <a:noFill/>
          </a:ln>
          <a:effectLst>
            <a:outerShdw blurRad="7112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6" name="Rectangle: Rounded Corners 55">
            <a:extLst>
              <a:ext uri="{FF2B5EF4-FFF2-40B4-BE49-F238E27FC236}">
                <a16:creationId xmlns="" xmlns:a16="http://schemas.microsoft.com/office/drawing/2014/main" id="{DCA67AF4-3643-4F80-9212-5FACC54F3434}"/>
              </a:ext>
            </a:extLst>
          </p:cNvPr>
          <p:cNvSpPr/>
          <p:nvPr/>
        </p:nvSpPr>
        <p:spPr>
          <a:xfrm>
            <a:off x="3551189" y="3122998"/>
            <a:ext cx="2342680" cy="3150802"/>
          </a:xfrm>
          <a:prstGeom prst="roundRect">
            <a:avLst>
              <a:gd name="adj" fmla="val 5473"/>
            </a:avLst>
          </a:prstGeom>
          <a:solidFill>
            <a:schemeClr val="bg1"/>
          </a:solidFill>
          <a:ln>
            <a:noFill/>
          </a:ln>
          <a:effectLst>
            <a:outerShdw blurRad="7112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8" name="Rectangle: Rounded Corners 67">
            <a:extLst>
              <a:ext uri="{FF2B5EF4-FFF2-40B4-BE49-F238E27FC236}">
                <a16:creationId xmlns="" xmlns:a16="http://schemas.microsoft.com/office/drawing/2014/main" id="{40409843-2BEE-47EC-A974-58F03F96CD23}"/>
              </a:ext>
            </a:extLst>
          </p:cNvPr>
          <p:cNvSpPr/>
          <p:nvPr/>
        </p:nvSpPr>
        <p:spPr>
          <a:xfrm>
            <a:off x="6298131" y="3122998"/>
            <a:ext cx="2342680" cy="3150802"/>
          </a:xfrm>
          <a:prstGeom prst="roundRect">
            <a:avLst>
              <a:gd name="adj" fmla="val 5473"/>
            </a:avLst>
          </a:prstGeom>
          <a:solidFill>
            <a:srgbClr val="FBC13F"/>
          </a:solidFill>
          <a:ln>
            <a:noFill/>
          </a:ln>
          <a:effectLst>
            <a:outerShdw blurRad="7112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5" name="Rectangle: Rounded Corners 74">
            <a:extLst>
              <a:ext uri="{FF2B5EF4-FFF2-40B4-BE49-F238E27FC236}">
                <a16:creationId xmlns="" xmlns:a16="http://schemas.microsoft.com/office/drawing/2014/main" id="{FBF9AE4A-1BE9-4AF8-B086-340DCBDB4C08}"/>
              </a:ext>
            </a:extLst>
          </p:cNvPr>
          <p:cNvSpPr/>
          <p:nvPr/>
        </p:nvSpPr>
        <p:spPr>
          <a:xfrm>
            <a:off x="9045073" y="3122998"/>
            <a:ext cx="2342680" cy="3150802"/>
          </a:xfrm>
          <a:prstGeom prst="roundRect">
            <a:avLst>
              <a:gd name="adj" fmla="val 5473"/>
            </a:avLst>
          </a:prstGeom>
          <a:solidFill>
            <a:schemeClr val="bg1"/>
          </a:solidFill>
          <a:ln>
            <a:noFill/>
          </a:ln>
          <a:effectLst>
            <a:outerShdw blurRad="7112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5" name="Graphic 45" descr="Greek Pillar">
            <a:extLst>
              <a:ext uri="{FF2B5EF4-FFF2-40B4-BE49-F238E27FC236}">
                <a16:creationId xmlns="" xmlns:a16="http://schemas.microsoft.com/office/drawing/2014/main" id="{BFE2CC16-1ECA-42E9-A410-455AD0A8E47B}"/>
              </a:ext>
            </a:extLst>
          </p:cNvPr>
          <p:cNvGrpSpPr/>
          <p:nvPr/>
        </p:nvGrpSpPr>
        <p:grpSpPr>
          <a:xfrm>
            <a:off x="2486172" y="3296323"/>
            <a:ext cx="395453" cy="399026"/>
            <a:chOff x="4861704" y="1806325"/>
            <a:chExt cx="380256" cy="383691"/>
          </a:xfrm>
          <a:solidFill>
            <a:srgbClr val="3F7BFA"/>
          </a:solidFill>
        </p:grpSpPr>
        <p:sp>
          <p:nvSpPr>
            <p:cNvPr id="16" name="Freeform: Shape 15">
              <a:extLst>
                <a:ext uri="{FF2B5EF4-FFF2-40B4-BE49-F238E27FC236}">
                  <a16:creationId xmlns="" xmlns:a16="http://schemas.microsoft.com/office/drawing/2014/main" id="{263C7EEC-AC82-4F69-B7A8-648BD7500064}"/>
                </a:ext>
              </a:extLst>
            </p:cNvPr>
            <p:cNvSpPr/>
            <p:nvPr/>
          </p:nvSpPr>
          <p:spPr>
            <a:xfrm>
              <a:off x="5100604" y="2023414"/>
              <a:ext cx="10097" cy="166602"/>
            </a:xfrm>
            <a:custGeom>
              <a:avLst/>
              <a:gdLst>
                <a:gd name="connsiteX0" fmla="*/ 5049 w 10097"/>
                <a:gd name="connsiteY0" fmla="*/ 0 h 166602"/>
                <a:gd name="connsiteX1" fmla="*/ 0 w 10097"/>
                <a:gd name="connsiteY1" fmla="*/ 5049 h 166602"/>
                <a:gd name="connsiteX2" fmla="*/ 0 w 10097"/>
                <a:gd name="connsiteY2" fmla="*/ 166603 h 166602"/>
                <a:gd name="connsiteX3" fmla="*/ 10097 w 10097"/>
                <a:gd name="connsiteY3" fmla="*/ 166603 h 166602"/>
                <a:gd name="connsiteX4" fmla="*/ 10097 w 10097"/>
                <a:gd name="connsiteY4" fmla="*/ 5049 h 166602"/>
                <a:gd name="connsiteX5" fmla="*/ 5049 w 10097"/>
                <a:gd name="connsiteY5" fmla="*/ 0 h 1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7" h="166602">
                  <a:moveTo>
                    <a:pt x="5049" y="0"/>
                  </a:moveTo>
                  <a:cubicBezTo>
                    <a:pt x="2260" y="0"/>
                    <a:pt x="0" y="2260"/>
                    <a:pt x="0" y="5049"/>
                  </a:cubicBezTo>
                  <a:lnTo>
                    <a:pt x="0" y="166603"/>
                  </a:lnTo>
                  <a:lnTo>
                    <a:pt x="10097" y="166603"/>
                  </a:lnTo>
                  <a:lnTo>
                    <a:pt x="10097" y="5049"/>
                  </a:lnTo>
                  <a:cubicBezTo>
                    <a:pt x="10097" y="2260"/>
                    <a:pt x="7837" y="0"/>
                    <a:pt x="5049" y="0"/>
                  </a:cubicBezTo>
                  <a:close/>
                </a:path>
              </a:pathLst>
            </a:custGeom>
            <a:grpFill/>
            <a:ln w="4961"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DB772658-7C5E-45E7-96AB-2428520C3DBD}"/>
                </a:ext>
              </a:extLst>
            </p:cNvPr>
            <p:cNvSpPr/>
            <p:nvPr/>
          </p:nvSpPr>
          <p:spPr>
            <a:xfrm>
              <a:off x="5046211" y="2023414"/>
              <a:ext cx="10097" cy="166602"/>
            </a:xfrm>
            <a:custGeom>
              <a:avLst/>
              <a:gdLst>
                <a:gd name="connsiteX0" fmla="*/ 5049 w 10097"/>
                <a:gd name="connsiteY0" fmla="*/ 0 h 166602"/>
                <a:gd name="connsiteX1" fmla="*/ 0 w 10097"/>
                <a:gd name="connsiteY1" fmla="*/ 5049 h 166602"/>
                <a:gd name="connsiteX2" fmla="*/ 0 w 10097"/>
                <a:gd name="connsiteY2" fmla="*/ 166603 h 166602"/>
                <a:gd name="connsiteX3" fmla="*/ 10097 w 10097"/>
                <a:gd name="connsiteY3" fmla="*/ 166603 h 166602"/>
                <a:gd name="connsiteX4" fmla="*/ 10097 w 10097"/>
                <a:gd name="connsiteY4" fmla="*/ 5049 h 166602"/>
                <a:gd name="connsiteX5" fmla="*/ 5049 w 10097"/>
                <a:gd name="connsiteY5" fmla="*/ 0 h 1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7" h="166602">
                  <a:moveTo>
                    <a:pt x="5049" y="0"/>
                  </a:moveTo>
                  <a:cubicBezTo>
                    <a:pt x="2260" y="0"/>
                    <a:pt x="0" y="2260"/>
                    <a:pt x="0" y="5049"/>
                  </a:cubicBezTo>
                  <a:lnTo>
                    <a:pt x="0" y="166603"/>
                  </a:lnTo>
                  <a:lnTo>
                    <a:pt x="10097" y="166603"/>
                  </a:lnTo>
                  <a:lnTo>
                    <a:pt x="10097" y="5049"/>
                  </a:lnTo>
                  <a:cubicBezTo>
                    <a:pt x="10097" y="2260"/>
                    <a:pt x="7837" y="0"/>
                    <a:pt x="5049" y="0"/>
                  </a:cubicBezTo>
                  <a:close/>
                </a:path>
              </a:pathLst>
            </a:custGeom>
            <a:grpFill/>
            <a:ln w="4961"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29B03975-5C18-407B-8C08-890A43E171E4}"/>
                </a:ext>
              </a:extLst>
            </p:cNvPr>
            <p:cNvSpPr/>
            <p:nvPr/>
          </p:nvSpPr>
          <p:spPr>
            <a:xfrm>
              <a:off x="4861704" y="1806325"/>
              <a:ext cx="380256" cy="383691"/>
            </a:xfrm>
            <a:custGeom>
              <a:avLst/>
              <a:gdLst>
                <a:gd name="connsiteX0" fmla="*/ 379842 w 380256"/>
                <a:gd name="connsiteY0" fmla="*/ 66167 h 383691"/>
                <a:gd name="connsiteX1" fmla="*/ 305593 w 380256"/>
                <a:gd name="connsiteY1" fmla="*/ 0 h 383691"/>
                <a:gd name="connsiteX2" fmla="*/ 74666 w 380256"/>
                <a:gd name="connsiteY2" fmla="*/ 0 h 383691"/>
                <a:gd name="connsiteX3" fmla="*/ 421 w 380256"/>
                <a:gd name="connsiteY3" fmla="*/ 66167 h 383691"/>
                <a:gd name="connsiteX4" fmla="*/ 55712 w 380256"/>
                <a:gd name="connsiteY4" fmla="*/ 135896 h 383691"/>
                <a:gd name="connsiteX5" fmla="*/ 62933 w 380256"/>
                <a:gd name="connsiteY5" fmla="*/ 136311 h 383691"/>
                <a:gd name="connsiteX6" fmla="*/ 78487 w 380256"/>
                <a:gd name="connsiteY6" fmla="*/ 136311 h 383691"/>
                <a:gd name="connsiteX7" fmla="*/ 78487 w 380256"/>
                <a:gd name="connsiteY7" fmla="*/ 383692 h 383691"/>
                <a:gd name="connsiteX8" fmla="*/ 88585 w 380256"/>
                <a:gd name="connsiteY8" fmla="*/ 383692 h 383691"/>
                <a:gd name="connsiteX9" fmla="*/ 88585 w 380256"/>
                <a:gd name="connsiteY9" fmla="*/ 186797 h 383691"/>
                <a:gd name="connsiteX10" fmla="*/ 290528 w 380256"/>
                <a:gd name="connsiteY10" fmla="*/ 186797 h 383691"/>
                <a:gd name="connsiteX11" fmla="*/ 290528 w 380256"/>
                <a:gd name="connsiteY11" fmla="*/ 383692 h 383691"/>
                <a:gd name="connsiteX12" fmla="*/ 300625 w 380256"/>
                <a:gd name="connsiteY12" fmla="*/ 383692 h 383691"/>
                <a:gd name="connsiteX13" fmla="*/ 300625 w 380256"/>
                <a:gd name="connsiteY13" fmla="*/ 136311 h 383691"/>
                <a:gd name="connsiteX14" fmla="*/ 317325 w 380256"/>
                <a:gd name="connsiteY14" fmla="*/ 136311 h 383691"/>
                <a:gd name="connsiteX15" fmla="*/ 380257 w 380256"/>
                <a:gd name="connsiteY15" fmla="*/ 73382 h 383691"/>
                <a:gd name="connsiteX16" fmla="*/ 379842 w 380256"/>
                <a:gd name="connsiteY16" fmla="*/ 66167 h 383691"/>
                <a:gd name="connsiteX17" fmla="*/ 115483 w 380256"/>
                <a:gd name="connsiteY17" fmla="*/ 81196 h 383691"/>
                <a:gd name="connsiteX18" fmla="*/ 114186 w 380256"/>
                <a:gd name="connsiteY18" fmla="*/ 75729 h 383691"/>
                <a:gd name="connsiteX19" fmla="*/ 266077 w 380256"/>
                <a:gd name="connsiteY19" fmla="*/ 75729 h 383691"/>
                <a:gd name="connsiteX20" fmla="*/ 264785 w 380256"/>
                <a:gd name="connsiteY20" fmla="*/ 81196 h 383691"/>
                <a:gd name="connsiteX21" fmla="*/ 276195 w 380256"/>
                <a:gd name="connsiteY21" fmla="*/ 119833 h 383691"/>
                <a:gd name="connsiteX22" fmla="*/ 282788 w 380256"/>
                <a:gd name="connsiteY22" fmla="*/ 126214 h 383691"/>
                <a:gd name="connsiteX23" fmla="*/ 97470 w 380256"/>
                <a:gd name="connsiteY23" fmla="*/ 126214 h 383691"/>
                <a:gd name="connsiteX24" fmla="*/ 104064 w 380256"/>
                <a:gd name="connsiteY24" fmla="*/ 119833 h 383691"/>
                <a:gd name="connsiteX25" fmla="*/ 115483 w 380256"/>
                <a:gd name="connsiteY25" fmla="*/ 81196 h 383691"/>
                <a:gd name="connsiteX26" fmla="*/ 88585 w 380256"/>
                <a:gd name="connsiteY26" fmla="*/ 176700 h 383691"/>
                <a:gd name="connsiteX27" fmla="*/ 88585 w 380256"/>
                <a:gd name="connsiteY27" fmla="*/ 136311 h 383691"/>
                <a:gd name="connsiteX28" fmla="*/ 290528 w 380256"/>
                <a:gd name="connsiteY28" fmla="*/ 136311 h 383691"/>
                <a:gd name="connsiteX29" fmla="*/ 290528 w 380256"/>
                <a:gd name="connsiteY29" fmla="*/ 176700 h 383691"/>
                <a:gd name="connsiteX30" fmla="*/ 356765 w 380256"/>
                <a:gd name="connsiteY30" fmla="*/ 108544 h 383691"/>
                <a:gd name="connsiteX31" fmla="*/ 317325 w 380256"/>
                <a:gd name="connsiteY31" fmla="*/ 126214 h 383691"/>
                <a:gd name="connsiteX32" fmla="*/ 309248 w 380256"/>
                <a:gd name="connsiteY32" fmla="*/ 126214 h 383691"/>
                <a:gd name="connsiteX33" fmla="*/ 283848 w 380256"/>
                <a:gd name="connsiteY33" fmla="*/ 113270 h 383691"/>
                <a:gd name="connsiteX34" fmla="*/ 274761 w 380256"/>
                <a:gd name="connsiteY34" fmla="*/ 82751 h 383691"/>
                <a:gd name="connsiteX35" fmla="*/ 276886 w 380256"/>
                <a:gd name="connsiteY35" fmla="*/ 75729 h 383691"/>
                <a:gd name="connsiteX36" fmla="*/ 277351 w 380256"/>
                <a:gd name="connsiteY36" fmla="*/ 74719 h 383691"/>
                <a:gd name="connsiteX37" fmla="*/ 295566 w 380256"/>
                <a:gd name="connsiteY37" fmla="*/ 61916 h 383691"/>
                <a:gd name="connsiteX38" fmla="*/ 313902 w 380256"/>
                <a:gd name="connsiteY38" fmla="*/ 78874 h 383691"/>
                <a:gd name="connsiteX39" fmla="*/ 308985 w 380256"/>
                <a:gd name="connsiteY39" fmla="*/ 86618 h 383691"/>
                <a:gd name="connsiteX40" fmla="*/ 306325 w 380256"/>
                <a:gd name="connsiteY40" fmla="*/ 93262 h 383691"/>
                <a:gd name="connsiteX41" fmla="*/ 312968 w 380256"/>
                <a:gd name="connsiteY41" fmla="*/ 95923 h 383691"/>
                <a:gd name="connsiteX42" fmla="*/ 323990 w 380256"/>
                <a:gd name="connsiteY42" fmla="*/ 78899 h 383691"/>
                <a:gd name="connsiteX43" fmla="*/ 295556 w 380256"/>
                <a:gd name="connsiteY43" fmla="*/ 51844 h 383691"/>
                <a:gd name="connsiteX44" fmla="*/ 270979 w 380256"/>
                <a:gd name="connsiteY44" fmla="*/ 65631 h 383691"/>
                <a:gd name="connsiteX45" fmla="*/ 109264 w 380256"/>
                <a:gd name="connsiteY45" fmla="*/ 65631 h 383691"/>
                <a:gd name="connsiteX46" fmla="*/ 84687 w 380256"/>
                <a:gd name="connsiteY46" fmla="*/ 51844 h 383691"/>
                <a:gd name="connsiteX47" fmla="*/ 56249 w 380256"/>
                <a:gd name="connsiteY47" fmla="*/ 78899 h 383691"/>
                <a:gd name="connsiteX48" fmla="*/ 67290 w 380256"/>
                <a:gd name="connsiteY48" fmla="*/ 95923 h 383691"/>
                <a:gd name="connsiteX49" fmla="*/ 73921 w 380256"/>
                <a:gd name="connsiteY49" fmla="*/ 93275 h 383691"/>
                <a:gd name="connsiteX50" fmla="*/ 71273 w 380256"/>
                <a:gd name="connsiteY50" fmla="*/ 86644 h 383691"/>
                <a:gd name="connsiteX51" fmla="*/ 66356 w 380256"/>
                <a:gd name="connsiteY51" fmla="*/ 78899 h 383691"/>
                <a:gd name="connsiteX52" fmla="*/ 84697 w 380256"/>
                <a:gd name="connsiteY52" fmla="*/ 61941 h 383691"/>
                <a:gd name="connsiteX53" fmla="*/ 102928 w 380256"/>
                <a:gd name="connsiteY53" fmla="*/ 74779 h 383691"/>
                <a:gd name="connsiteX54" fmla="*/ 103367 w 380256"/>
                <a:gd name="connsiteY54" fmla="*/ 75729 h 383691"/>
                <a:gd name="connsiteX55" fmla="*/ 105492 w 380256"/>
                <a:gd name="connsiteY55" fmla="*/ 82751 h 383691"/>
                <a:gd name="connsiteX56" fmla="*/ 96405 w 380256"/>
                <a:gd name="connsiteY56" fmla="*/ 113270 h 383691"/>
                <a:gd name="connsiteX57" fmla="*/ 70995 w 380256"/>
                <a:gd name="connsiteY57" fmla="*/ 126214 h 383691"/>
                <a:gd name="connsiteX58" fmla="*/ 62918 w 380256"/>
                <a:gd name="connsiteY58" fmla="*/ 126214 h 383691"/>
                <a:gd name="connsiteX59" fmla="*/ 10125 w 380256"/>
                <a:gd name="connsiteY59" fmla="*/ 73351 h 383691"/>
                <a:gd name="connsiteX60" fmla="*/ 10473 w 380256"/>
                <a:gd name="connsiteY60" fmla="*/ 67328 h 383691"/>
                <a:gd name="connsiteX61" fmla="*/ 74666 w 380256"/>
                <a:gd name="connsiteY61" fmla="*/ 10097 h 383691"/>
                <a:gd name="connsiteX62" fmla="*/ 305593 w 380256"/>
                <a:gd name="connsiteY62" fmla="*/ 10097 h 383691"/>
                <a:gd name="connsiteX63" fmla="*/ 369805 w 380256"/>
                <a:gd name="connsiteY63" fmla="*/ 67328 h 383691"/>
                <a:gd name="connsiteX64" fmla="*/ 356765 w 380256"/>
                <a:gd name="connsiteY64" fmla="*/ 108544 h 3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80256" h="383691">
                  <a:moveTo>
                    <a:pt x="379842" y="66167"/>
                  </a:moveTo>
                  <a:cubicBezTo>
                    <a:pt x="375497" y="28451"/>
                    <a:pt x="343558" y="-11"/>
                    <a:pt x="305593" y="0"/>
                  </a:cubicBezTo>
                  <a:lnTo>
                    <a:pt x="74666" y="0"/>
                  </a:lnTo>
                  <a:cubicBezTo>
                    <a:pt x="36702" y="-8"/>
                    <a:pt x="4767" y="28453"/>
                    <a:pt x="421" y="66167"/>
                  </a:cubicBezTo>
                  <a:cubicBezTo>
                    <a:pt x="-3566" y="100690"/>
                    <a:pt x="21189" y="131909"/>
                    <a:pt x="55712" y="135896"/>
                  </a:cubicBezTo>
                  <a:cubicBezTo>
                    <a:pt x="58109" y="136173"/>
                    <a:pt x="60520" y="136311"/>
                    <a:pt x="62933" y="136311"/>
                  </a:cubicBezTo>
                  <a:lnTo>
                    <a:pt x="78487" y="136311"/>
                  </a:lnTo>
                  <a:lnTo>
                    <a:pt x="78487" y="383692"/>
                  </a:lnTo>
                  <a:lnTo>
                    <a:pt x="88585" y="383692"/>
                  </a:lnTo>
                  <a:lnTo>
                    <a:pt x="88585" y="186797"/>
                  </a:lnTo>
                  <a:lnTo>
                    <a:pt x="290528" y="186797"/>
                  </a:lnTo>
                  <a:lnTo>
                    <a:pt x="290528" y="383692"/>
                  </a:lnTo>
                  <a:lnTo>
                    <a:pt x="300625" y="383692"/>
                  </a:lnTo>
                  <a:lnTo>
                    <a:pt x="300625" y="136311"/>
                  </a:lnTo>
                  <a:lnTo>
                    <a:pt x="317325" y="136311"/>
                  </a:lnTo>
                  <a:cubicBezTo>
                    <a:pt x="352081" y="136312"/>
                    <a:pt x="380256" y="108137"/>
                    <a:pt x="380257" y="73382"/>
                  </a:cubicBezTo>
                  <a:cubicBezTo>
                    <a:pt x="380257" y="70971"/>
                    <a:pt x="380118" y="68562"/>
                    <a:pt x="379842" y="66167"/>
                  </a:cubicBezTo>
                  <a:close/>
                  <a:moveTo>
                    <a:pt x="115483" y="81196"/>
                  </a:moveTo>
                  <a:cubicBezTo>
                    <a:pt x="115187" y="79344"/>
                    <a:pt x="114753" y="77517"/>
                    <a:pt x="114186" y="75729"/>
                  </a:cubicBezTo>
                  <a:lnTo>
                    <a:pt x="266077" y="75729"/>
                  </a:lnTo>
                  <a:cubicBezTo>
                    <a:pt x="265512" y="77517"/>
                    <a:pt x="265080" y="79344"/>
                    <a:pt x="264785" y="81196"/>
                  </a:cubicBezTo>
                  <a:cubicBezTo>
                    <a:pt x="262757" y="95124"/>
                    <a:pt x="266926" y="109242"/>
                    <a:pt x="276195" y="119833"/>
                  </a:cubicBezTo>
                  <a:cubicBezTo>
                    <a:pt x="278195" y="122155"/>
                    <a:pt x="280402" y="124291"/>
                    <a:pt x="282788" y="126214"/>
                  </a:cubicBezTo>
                  <a:lnTo>
                    <a:pt x="97470" y="126214"/>
                  </a:lnTo>
                  <a:cubicBezTo>
                    <a:pt x="99858" y="124292"/>
                    <a:pt x="102064" y="122156"/>
                    <a:pt x="104064" y="119833"/>
                  </a:cubicBezTo>
                  <a:cubicBezTo>
                    <a:pt x="113341" y="109246"/>
                    <a:pt x="117514" y="95126"/>
                    <a:pt x="115483" y="81196"/>
                  </a:cubicBezTo>
                  <a:close/>
                  <a:moveTo>
                    <a:pt x="88585" y="176700"/>
                  </a:moveTo>
                  <a:lnTo>
                    <a:pt x="88585" y="136311"/>
                  </a:lnTo>
                  <a:lnTo>
                    <a:pt x="290528" y="136311"/>
                  </a:lnTo>
                  <a:lnTo>
                    <a:pt x="290528" y="176700"/>
                  </a:lnTo>
                  <a:close/>
                  <a:moveTo>
                    <a:pt x="356765" y="108544"/>
                  </a:moveTo>
                  <a:cubicBezTo>
                    <a:pt x="346736" y="119784"/>
                    <a:pt x="332389" y="126212"/>
                    <a:pt x="317325" y="126214"/>
                  </a:cubicBezTo>
                  <a:lnTo>
                    <a:pt x="309248" y="126214"/>
                  </a:lnTo>
                  <a:cubicBezTo>
                    <a:pt x="299319" y="125733"/>
                    <a:pt x="290072" y="121021"/>
                    <a:pt x="283848" y="113270"/>
                  </a:cubicBezTo>
                  <a:cubicBezTo>
                    <a:pt x="276504" y="104914"/>
                    <a:pt x="273184" y="93763"/>
                    <a:pt x="274761" y="82751"/>
                  </a:cubicBezTo>
                  <a:cubicBezTo>
                    <a:pt x="275158" y="80327"/>
                    <a:pt x="275872" y="77966"/>
                    <a:pt x="276886" y="75729"/>
                  </a:cubicBezTo>
                  <a:lnTo>
                    <a:pt x="277351" y="74719"/>
                  </a:lnTo>
                  <a:cubicBezTo>
                    <a:pt x="280453" y="67302"/>
                    <a:pt x="287536" y="62323"/>
                    <a:pt x="295566" y="61916"/>
                  </a:cubicBezTo>
                  <a:cubicBezTo>
                    <a:pt x="306703" y="61916"/>
                    <a:pt x="313902" y="68570"/>
                    <a:pt x="313902" y="78874"/>
                  </a:cubicBezTo>
                  <a:cubicBezTo>
                    <a:pt x="313924" y="82196"/>
                    <a:pt x="312001" y="85224"/>
                    <a:pt x="308985" y="86618"/>
                  </a:cubicBezTo>
                  <a:cubicBezTo>
                    <a:pt x="306416" y="87718"/>
                    <a:pt x="305224" y="90693"/>
                    <a:pt x="306325" y="93262"/>
                  </a:cubicBezTo>
                  <a:cubicBezTo>
                    <a:pt x="307425" y="95832"/>
                    <a:pt x="310399" y="97023"/>
                    <a:pt x="312968" y="95923"/>
                  </a:cubicBezTo>
                  <a:cubicBezTo>
                    <a:pt x="319671" y="92910"/>
                    <a:pt x="323984" y="86247"/>
                    <a:pt x="323990" y="78899"/>
                  </a:cubicBezTo>
                  <a:cubicBezTo>
                    <a:pt x="323990" y="62971"/>
                    <a:pt x="312297" y="51844"/>
                    <a:pt x="295556" y="51844"/>
                  </a:cubicBezTo>
                  <a:cubicBezTo>
                    <a:pt x="285598" y="52129"/>
                    <a:pt x="276413" y="57281"/>
                    <a:pt x="270979" y="65631"/>
                  </a:cubicBezTo>
                  <a:lnTo>
                    <a:pt x="109264" y="65631"/>
                  </a:lnTo>
                  <a:cubicBezTo>
                    <a:pt x="103831" y="57280"/>
                    <a:pt x="94646" y="52127"/>
                    <a:pt x="84687" y="51844"/>
                  </a:cubicBezTo>
                  <a:cubicBezTo>
                    <a:pt x="67941" y="51844"/>
                    <a:pt x="56249" y="62951"/>
                    <a:pt x="56249" y="78899"/>
                  </a:cubicBezTo>
                  <a:cubicBezTo>
                    <a:pt x="56258" y="86252"/>
                    <a:pt x="60580" y="92916"/>
                    <a:pt x="67290" y="95923"/>
                  </a:cubicBezTo>
                  <a:cubicBezTo>
                    <a:pt x="69852" y="97023"/>
                    <a:pt x="72821" y="95837"/>
                    <a:pt x="73921" y="93275"/>
                  </a:cubicBezTo>
                  <a:cubicBezTo>
                    <a:pt x="75021" y="90713"/>
                    <a:pt x="73835" y="87744"/>
                    <a:pt x="71273" y="86644"/>
                  </a:cubicBezTo>
                  <a:cubicBezTo>
                    <a:pt x="68257" y="85250"/>
                    <a:pt x="66335" y="82222"/>
                    <a:pt x="66356" y="78899"/>
                  </a:cubicBezTo>
                  <a:cubicBezTo>
                    <a:pt x="66356" y="68595"/>
                    <a:pt x="73555" y="61941"/>
                    <a:pt x="84697" y="61941"/>
                  </a:cubicBezTo>
                  <a:cubicBezTo>
                    <a:pt x="92740" y="62351"/>
                    <a:pt x="99832" y="67345"/>
                    <a:pt x="102928" y="74779"/>
                  </a:cubicBezTo>
                  <a:lnTo>
                    <a:pt x="103367" y="75729"/>
                  </a:lnTo>
                  <a:cubicBezTo>
                    <a:pt x="104379" y="77967"/>
                    <a:pt x="105093" y="80327"/>
                    <a:pt x="105492" y="82751"/>
                  </a:cubicBezTo>
                  <a:cubicBezTo>
                    <a:pt x="107067" y="93763"/>
                    <a:pt x="103747" y="104913"/>
                    <a:pt x="96405" y="113270"/>
                  </a:cubicBezTo>
                  <a:cubicBezTo>
                    <a:pt x="90180" y="121025"/>
                    <a:pt x="80928" y="125739"/>
                    <a:pt x="70995" y="126214"/>
                  </a:cubicBezTo>
                  <a:lnTo>
                    <a:pt x="62918" y="126214"/>
                  </a:lnTo>
                  <a:cubicBezTo>
                    <a:pt x="33741" y="126195"/>
                    <a:pt x="10105" y="102527"/>
                    <a:pt x="10125" y="73351"/>
                  </a:cubicBezTo>
                  <a:cubicBezTo>
                    <a:pt x="10126" y="71338"/>
                    <a:pt x="10242" y="69327"/>
                    <a:pt x="10473" y="67328"/>
                  </a:cubicBezTo>
                  <a:cubicBezTo>
                    <a:pt x="14228" y="34715"/>
                    <a:pt x="41838" y="10100"/>
                    <a:pt x="74666" y="10097"/>
                  </a:cubicBezTo>
                  <a:lnTo>
                    <a:pt x="305593" y="10097"/>
                  </a:lnTo>
                  <a:cubicBezTo>
                    <a:pt x="338428" y="10090"/>
                    <a:pt x="366050" y="34707"/>
                    <a:pt x="369805" y="67328"/>
                  </a:cubicBezTo>
                  <a:cubicBezTo>
                    <a:pt x="371528" y="82297"/>
                    <a:pt x="366785" y="97291"/>
                    <a:pt x="356765" y="108544"/>
                  </a:cubicBezTo>
                  <a:close/>
                </a:path>
              </a:pathLst>
            </a:custGeom>
            <a:grpFill/>
            <a:ln w="4961"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7E9AD40A-68AF-4898-A7C4-2603954FC895}"/>
                </a:ext>
              </a:extLst>
            </p:cNvPr>
            <p:cNvSpPr/>
            <p:nvPr/>
          </p:nvSpPr>
          <p:spPr>
            <a:xfrm>
              <a:off x="4994584" y="2023414"/>
              <a:ext cx="10097" cy="166602"/>
            </a:xfrm>
            <a:custGeom>
              <a:avLst/>
              <a:gdLst>
                <a:gd name="connsiteX0" fmla="*/ 5049 w 10097"/>
                <a:gd name="connsiteY0" fmla="*/ 0 h 166602"/>
                <a:gd name="connsiteX1" fmla="*/ 0 w 10097"/>
                <a:gd name="connsiteY1" fmla="*/ 5049 h 166602"/>
                <a:gd name="connsiteX2" fmla="*/ 0 w 10097"/>
                <a:gd name="connsiteY2" fmla="*/ 166603 h 166602"/>
                <a:gd name="connsiteX3" fmla="*/ 10097 w 10097"/>
                <a:gd name="connsiteY3" fmla="*/ 166603 h 166602"/>
                <a:gd name="connsiteX4" fmla="*/ 10097 w 10097"/>
                <a:gd name="connsiteY4" fmla="*/ 5049 h 166602"/>
                <a:gd name="connsiteX5" fmla="*/ 5049 w 10097"/>
                <a:gd name="connsiteY5" fmla="*/ 0 h 1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7" h="166602">
                  <a:moveTo>
                    <a:pt x="5049" y="0"/>
                  </a:moveTo>
                  <a:cubicBezTo>
                    <a:pt x="2260" y="0"/>
                    <a:pt x="0" y="2260"/>
                    <a:pt x="0" y="5049"/>
                  </a:cubicBezTo>
                  <a:lnTo>
                    <a:pt x="0" y="166603"/>
                  </a:lnTo>
                  <a:lnTo>
                    <a:pt x="10097" y="166603"/>
                  </a:lnTo>
                  <a:lnTo>
                    <a:pt x="10097" y="5049"/>
                  </a:lnTo>
                  <a:cubicBezTo>
                    <a:pt x="10097" y="2260"/>
                    <a:pt x="7837" y="0"/>
                    <a:pt x="5049" y="0"/>
                  </a:cubicBezTo>
                  <a:close/>
                </a:path>
              </a:pathLst>
            </a:custGeom>
            <a:grpFill/>
            <a:ln w="4961"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CFEFA370-E4A5-4920-A86F-8C0B8A5BE4B2}"/>
                </a:ext>
              </a:extLst>
            </p:cNvPr>
            <p:cNvSpPr/>
            <p:nvPr/>
          </p:nvSpPr>
          <p:spPr>
            <a:xfrm>
              <a:off x="5002157" y="1897200"/>
              <a:ext cx="20194" cy="20194"/>
            </a:xfrm>
            <a:custGeom>
              <a:avLst/>
              <a:gdLst>
                <a:gd name="connsiteX0" fmla="*/ 20194 w 20194"/>
                <a:gd name="connsiteY0" fmla="*/ 10097 h 20194"/>
                <a:gd name="connsiteX1" fmla="*/ 10097 w 20194"/>
                <a:gd name="connsiteY1" fmla="*/ 20194 h 20194"/>
                <a:gd name="connsiteX2" fmla="*/ 0 w 20194"/>
                <a:gd name="connsiteY2" fmla="*/ 10097 h 20194"/>
                <a:gd name="connsiteX3" fmla="*/ 10097 w 20194"/>
                <a:gd name="connsiteY3" fmla="*/ 0 h 20194"/>
                <a:gd name="connsiteX4" fmla="*/ 20194 w 20194"/>
                <a:gd name="connsiteY4" fmla="*/ 10097 h 2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4" h="20194">
                  <a:moveTo>
                    <a:pt x="20194" y="10097"/>
                  </a:moveTo>
                  <a:cubicBezTo>
                    <a:pt x="20194" y="15674"/>
                    <a:pt x="15674" y="20194"/>
                    <a:pt x="10097" y="20194"/>
                  </a:cubicBezTo>
                  <a:cubicBezTo>
                    <a:pt x="4521" y="20194"/>
                    <a:pt x="0" y="15674"/>
                    <a:pt x="0" y="10097"/>
                  </a:cubicBezTo>
                  <a:cubicBezTo>
                    <a:pt x="0" y="4521"/>
                    <a:pt x="4521" y="0"/>
                    <a:pt x="10097" y="0"/>
                  </a:cubicBezTo>
                  <a:cubicBezTo>
                    <a:pt x="15674" y="0"/>
                    <a:pt x="20194" y="4521"/>
                    <a:pt x="20194" y="10097"/>
                  </a:cubicBezTo>
                  <a:close/>
                </a:path>
              </a:pathLst>
            </a:custGeom>
            <a:grpFill/>
            <a:ln w="4961"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A9EBE719-574C-4BBB-AD60-195955709B5E}"/>
                </a:ext>
              </a:extLst>
            </p:cNvPr>
            <p:cNvSpPr/>
            <p:nvPr/>
          </p:nvSpPr>
          <p:spPr>
            <a:xfrm>
              <a:off x="5042546" y="1897200"/>
              <a:ext cx="20194" cy="20194"/>
            </a:xfrm>
            <a:custGeom>
              <a:avLst/>
              <a:gdLst>
                <a:gd name="connsiteX0" fmla="*/ 20194 w 20194"/>
                <a:gd name="connsiteY0" fmla="*/ 10097 h 20194"/>
                <a:gd name="connsiteX1" fmla="*/ 10097 w 20194"/>
                <a:gd name="connsiteY1" fmla="*/ 20194 h 20194"/>
                <a:gd name="connsiteX2" fmla="*/ 0 w 20194"/>
                <a:gd name="connsiteY2" fmla="*/ 10097 h 20194"/>
                <a:gd name="connsiteX3" fmla="*/ 10097 w 20194"/>
                <a:gd name="connsiteY3" fmla="*/ 0 h 20194"/>
                <a:gd name="connsiteX4" fmla="*/ 20194 w 20194"/>
                <a:gd name="connsiteY4" fmla="*/ 10097 h 2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4" h="20194">
                  <a:moveTo>
                    <a:pt x="20194" y="10097"/>
                  </a:moveTo>
                  <a:cubicBezTo>
                    <a:pt x="20194" y="15674"/>
                    <a:pt x="15674" y="20194"/>
                    <a:pt x="10097" y="20194"/>
                  </a:cubicBezTo>
                  <a:cubicBezTo>
                    <a:pt x="4521" y="20194"/>
                    <a:pt x="0" y="15674"/>
                    <a:pt x="0" y="10097"/>
                  </a:cubicBezTo>
                  <a:cubicBezTo>
                    <a:pt x="0" y="4521"/>
                    <a:pt x="4521" y="0"/>
                    <a:pt x="10097" y="0"/>
                  </a:cubicBezTo>
                  <a:cubicBezTo>
                    <a:pt x="15674" y="0"/>
                    <a:pt x="20194" y="4521"/>
                    <a:pt x="20194" y="10097"/>
                  </a:cubicBezTo>
                  <a:close/>
                </a:path>
              </a:pathLst>
            </a:custGeom>
            <a:grpFill/>
            <a:ln w="4961"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895FD8EF-051A-4070-B605-39A4F2208271}"/>
                </a:ext>
              </a:extLst>
            </p:cNvPr>
            <p:cNvSpPr/>
            <p:nvPr/>
          </p:nvSpPr>
          <p:spPr>
            <a:xfrm>
              <a:off x="5082934" y="1897200"/>
              <a:ext cx="20194" cy="20194"/>
            </a:xfrm>
            <a:custGeom>
              <a:avLst/>
              <a:gdLst>
                <a:gd name="connsiteX0" fmla="*/ 20194 w 20194"/>
                <a:gd name="connsiteY0" fmla="*/ 10097 h 20194"/>
                <a:gd name="connsiteX1" fmla="*/ 10097 w 20194"/>
                <a:gd name="connsiteY1" fmla="*/ 20194 h 20194"/>
                <a:gd name="connsiteX2" fmla="*/ 0 w 20194"/>
                <a:gd name="connsiteY2" fmla="*/ 10097 h 20194"/>
                <a:gd name="connsiteX3" fmla="*/ 10097 w 20194"/>
                <a:gd name="connsiteY3" fmla="*/ 0 h 20194"/>
                <a:gd name="connsiteX4" fmla="*/ 20194 w 20194"/>
                <a:gd name="connsiteY4" fmla="*/ 10097 h 2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4" h="20194">
                  <a:moveTo>
                    <a:pt x="20194" y="10097"/>
                  </a:moveTo>
                  <a:cubicBezTo>
                    <a:pt x="20194" y="15674"/>
                    <a:pt x="15674" y="20194"/>
                    <a:pt x="10097" y="20194"/>
                  </a:cubicBezTo>
                  <a:cubicBezTo>
                    <a:pt x="4521" y="20194"/>
                    <a:pt x="0" y="15674"/>
                    <a:pt x="0" y="10097"/>
                  </a:cubicBezTo>
                  <a:cubicBezTo>
                    <a:pt x="0" y="4521"/>
                    <a:pt x="4521" y="0"/>
                    <a:pt x="10097" y="0"/>
                  </a:cubicBezTo>
                  <a:cubicBezTo>
                    <a:pt x="15674" y="0"/>
                    <a:pt x="20194" y="4521"/>
                    <a:pt x="20194" y="10097"/>
                  </a:cubicBezTo>
                  <a:close/>
                </a:path>
              </a:pathLst>
            </a:custGeom>
            <a:grpFill/>
            <a:ln w="4961" cap="flat">
              <a:noFill/>
              <a:prstDash val="solid"/>
              <a:miter/>
            </a:ln>
          </p:spPr>
          <p:txBody>
            <a:bodyPr rtlCol="0" anchor="ctr"/>
            <a:lstStyle/>
            <a:p>
              <a:endParaRPr lang="en-US"/>
            </a:p>
          </p:txBody>
        </p:sp>
      </p:grpSp>
      <p:sp>
        <p:nvSpPr>
          <p:cNvPr id="9" name="TextBox 8">
            <a:extLst>
              <a:ext uri="{FF2B5EF4-FFF2-40B4-BE49-F238E27FC236}">
                <a16:creationId xmlns="" xmlns:a16="http://schemas.microsoft.com/office/drawing/2014/main" id="{8DCF9753-EC5A-4F32-A32A-ABC34ED98954}"/>
              </a:ext>
            </a:extLst>
          </p:cNvPr>
          <p:cNvSpPr txBox="1"/>
          <p:nvPr/>
        </p:nvSpPr>
        <p:spPr>
          <a:xfrm>
            <a:off x="850605" y="3697560"/>
            <a:ext cx="2264735" cy="2123658"/>
          </a:xfrm>
          <a:prstGeom prst="rect">
            <a:avLst/>
          </a:prstGeom>
          <a:noFill/>
        </p:spPr>
        <p:txBody>
          <a:bodyPr wrap="square" rtlCol="0">
            <a:spAutoFit/>
          </a:bodyPr>
          <a:lstStyle/>
          <a:p>
            <a:pPr algn="just"/>
            <a:r>
              <a:rPr lang="id-ID" sz="1650" dirty="0" smtClean="0">
                <a:solidFill>
                  <a:schemeClr val="tx1">
                    <a:lumMod val="75000"/>
                    <a:lumOff val="25000"/>
                  </a:schemeClr>
                </a:solidFill>
                <a:latin typeface="Muli" pitchFamily="2" charset="0"/>
                <a:cs typeface="Poppins Medium" panose="00000600000000000000" pitchFamily="2" charset="0"/>
              </a:rPr>
              <a:t>Use case diagram adalah salah satu jenis diagram pada UML yang menggambarkan interaksi antara sistem dan aktor, use case diagram juga dapat men-deskripsikan tipe interaksi antara si pemakai sistem dengan sistemnya.</a:t>
            </a:r>
            <a:endParaRPr lang="en-US" sz="1650" dirty="0">
              <a:solidFill>
                <a:schemeClr val="tx1">
                  <a:lumMod val="75000"/>
                  <a:lumOff val="25000"/>
                </a:schemeClr>
              </a:solidFill>
              <a:latin typeface="Muli" pitchFamily="2" charset="0"/>
              <a:cs typeface="Poppins Medium" panose="00000600000000000000" pitchFamily="2" charset="0"/>
            </a:endParaRPr>
          </a:p>
        </p:txBody>
      </p:sp>
      <p:sp>
        <p:nvSpPr>
          <p:cNvPr id="10" name="TextBox 9">
            <a:extLst>
              <a:ext uri="{FF2B5EF4-FFF2-40B4-BE49-F238E27FC236}">
                <a16:creationId xmlns="" xmlns:a16="http://schemas.microsoft.com/office/drawing/2014/main" id="{245DCF0C-45EB-4579-9D3C-B9655E3FE937}"/>
              </a:ext>
            </a:extLst>
          </p:cNvPr>
          <p:cNvSpPr txBox="1"/>
          <p:nvPr/>
        </p:nvSpPr>
        <p:spPr>
          <a:xfrm>
            <a:off x="850944" y="3478474"/>
            <a:ext cx="1758621" cy="261610"/>
          </a:xfrm>
          <a:prstGeom prst="rect">
            <a:avLst/>
          </a:prstGeom>
          <a:noFill/>
        </p:spPr>
        <p:txBody>
          <a:bodyPr wrap="square" rtlCol="0">
            <a:spAutoFit/>
          </a:bodyPr>
          <a:lstStyle/>
          <a:p>
            <a:r>
              <a:rPr lang="id-ID" sz="1100" dirty="0" smtClean="0">
                <a:latin typeface="Poppins SemiBold" panose="00000700000000000000" pitchFamily="2" charset="0"/>
                <a:cs typeface="Poppins SemiBold" panose="00000700000000000000" pitchFamily="2" charset="0"/>
              </a:rPr>
              <a:t>Use Case Diagram</a:t>
            </a:r>
            <a:endParaRPr lang="en-US" sz="1100" dirty="0">
              <a:latin typeface="Poppins SemiBold" panose="00000700000000000000" pitchFamily="2" charset="0"/>
              <a:cs typeface="Poppins SemiBold" panose="00000700000000000000" pitchFamily="2" charset="0"/>
            </a:endParaRPr>
          </a:p>
        </p:txBody>
      </p:sp>
      <p:sp>
        <p:nvSpPr>
          <p:cNvPr id="53" name="TextBox 52">
            <a:extLst>
              <a:ext uri="{FF2B5EF4-FFF2-40B4-BE49-F238E27FC236}">
                <a16:creationId xmlns="" xmlns:a16="http://schemas.microsoft.com/office/drawing/2014/main" id="{C2A9991D-B9FF-4E2F-AA74-5E9DADFB5347}"/>
              </a:ext>
            </a:extLst>
          </p:cNvPr>
          <p:cNvSpPr txBox="1"/>
          <p:nvPr/>
        </p:nvSpPr>
        <p:spPr>
          <a:xfrm>
            <a:off x="2536577" y="5763456"/>
            <a:ext cx="607696" cy="584775"/>
          </a:xfrm>
          <a:prstGeom prst="rect">
            <a:avLst/>
          </a:prstGeom>
          <a:noFill/>
        </p:spPr>
        <p:txBody>
          <a:bodyPr wrap="square" rtlCol="0">
            <a:spAutoFit/>
          </a:bodyPr>
          <a:lstStyle/>
          <a:p>
            <a:r>
              <a:rPr lang="en-US" sz="3200" dirty="0">
                <a:solidFill>
                  <a:srgbClr val="FAFAFA"/>
                </a:solidFill>
                <a:latin typeface="Poppins SemiBold" panose="00000700000000000000" pitchFamily="2" charset="0"/>
                <a:cs typeface="Poppins SemiBold" panose="00000700000000000000" pitchFamily="2" charset="0"/>
              </a:rPr>
              <a:t>01</a:t>
            </a:r>
          </a:p>
        </p:txBody>
      </p:sp>
      <p:sp>
        <p:nvSpPr>
          <p:cNvPr id="65" name="TextBox 64">
            <a:extLst>
              <a:ext uri="{FF2B5EF4-FFF2-40B4-BE49-F238E27FC236}">
                <a16:creationId xmlns="" xmlns:a16="http://schemas.microsoft.com/office/drawing/2014/main" id="{F7C08987-9254-4618-A793-96E9C4FA1D05}"/>
              </a:ext>
            </a:extLst>
          </p:cNvPr>
          <p:cNvSpPr txBox="1"/>
          <p:nvPr/>
        </p:nvSpPr>
        <p:spPr>
          <a:xfrm>
            <a:off x="3603575" y="3665661"/>
            <a:ext cx="2244332" cy="1361911"/>
          </a:xfrm>
          <a:prstGeom prst="rect">
            <a:avLst/>
          </a:prstGeom>
          <a:noFill/>
        </p:spPr>
        <p:txBody>
          <a:bodyPr wrap="square" rtlCol="0">
            <a:spAutoFit/>
          </a:bodyPr>
          <a:lstStyle/>
          <a:p>
            <a:pPr algn="just"/>
            <a:r>
              <a:rPr lang="id-ID" sz="1650" dirty="0" smtClean="0">
                <a:solidFill>
                  <a:schemeClr val="tx1">
                    <a:lumMod val="75000"/>
                    <a:lumOff val="25000"/>
                  </a:schemeClr>
                </a:solidFill>
                <a:latin typeface="Muli" pitchFamily="2" charset="0"/>
                <a:cs typeface="Poppins Medium" panose="00000600000000000000" pitchFamily="2" charset="0"/>
              </a:rPr>
              <a:t>Activity diagram atau diagram aktivitas yaitu salah satu jenis diagram pada UML yang dapat memodelkan proses-proses apa saja yang terjadi pada sistem.</a:t>
            </a:r>
            <a:endParaRPr lang="id-ID" sz="1650" dirty="0">
              <a:solidFill>
                <a:schemeClr val="tx1">
                  <a:lumMod val="75000"/>
                  <a:lumOff val="25000"/>
                </a:schemeClr>
              </a:solidFill>
              <a:latin typeface="Muli" pitchFamily="2" charset="0"/>
              <a:cs typeface="Poppins Medium" panose="00000600000000000000" pitchFamily="2" charset="0"/>
            </a:endParaRPr>
          </a:p>
        </p:txBody>
      </p:sp>
      <p:sp>
        <p:nvSpPr>
          <p:cNvPr id="66" name="TextBox 65">
            <a:extLst>
              <a:ext uri="{FF2B5EF4-FFF2-40B4-BE49-F238E27FC236}">
                <a16:creationId xmlns="" xmlns:a16="http://schemas.microsoft.com/office/drawing/2014/main" id="{1B29D529-9C72-4AA1-8D7F-CFF9810276C0}"/>
              </a:ext>
            </a:extLst>
          </p:cNvPr>
          <p:cNvSpPr txBox="1"/>
          <p:nvPr/>
        </p:nvSpPr>
        <p:spPr>
          <a:xfrm>
            <a:off x="3603575" y="3446575"/>
            <a:ext cx="1597063" cy="261610"/>
          </a:xfrm>
          <a:prstGeom prst="rect">
            <a:avLst/>
          </a:prstGeom>
          <a:noFill/>
        </p:spPr>
        <p:txBody>
          <a:bodyPr wrap="square" rtlCol="0">
            <a:spAutoFit/>
          </a:bodyPr>
          <a:lstStyle/>
          <a:p>
            <a:r>
              <a:rPr lang="id-ID" sz="1100" dirty="0" smtClean="0">
                <a:latin typeface="Poppins SemiBold" panose="00000700000000000000" pitchFamily="2" charset="0"/>
                <a:cs typeface="Poppins SemiBold" panose="00000700000000000000" pitchFamily="2" charset="0"/>
              </a:rPr>
              <a:t>Activity Diagram</a:t>
            </a:r>
            <a:endParaRPr lang="en-US" sz="1100" dirty="0">
              <a:latin typeface="Poppins SemiBold" panose="00000700000000000000" pitchFamily="2" charset="0"/>
              <a:cs typeface="Poppins SemiBold" panose="00000700000000000000" pitchFamily="2" charset="0"/>
            </a:endParaRPr>
          </a:p>
        </p:txBody>
      </p:sp>
      <p:sp>
        <p:nvSpPr>
          <p:cNvPr id="67" name="TextBox 66">
            <a:extLst>
              <a:ext uri="{FF2B5EF4-FFF2-40B4-BE49-F238E27FC236}">
                <a16:creationId xmlns="" xmlns:a16="http://schemas.microsoft.com/office/drawing/2014/main" id="{0979534A-82DD-4C3C-82AA-73190CD1BF03}"/>
              </a:ext>
            </a:extLst>
          </p:cNvPr>
          <p:cNvSpPr txBox="1"/>
          <p:nvPr/>
        </p:nvSpPr>
        <p:spPr>
          <a:xfrm>
            <a:off x="5241001" y="5752823"/>
            <a:ext cx="885240" cy="584775"/>
          </a:xfrm>
          <a:prstGeom prst="rect">
            <a:avLst/>
          </a:prstGeom>
          <a:noFill/>
        </p:spPr>
        <p:txBody>
          <a:bodyPr wrap="square" rtlCol="0">
            <a:spAutoFit/>
          </a:bodyPr>
          <a:lstStyle/>
          <a:p>
            <a:r>
              <a:rPr lang="en-US" sz="3200" dirty="0">
                <a:solidFill>
                  <a:srgbClr val="FBC13F"/>
                </a:solidFill>
                <a:latin typeface="Poppins SemiBold" panose="00000700000000000000" pitchFamily="2" charset="0"/>
                <a:cs typeface="Poppins SemiBold" panose="00000700000000000000" pitchFamily="2" charset="0"/>
              </a:rPr>
              <a:t>02</a:t>
            </a:r>
          </a:p>
        </p:txBody>
      </p:sp>
      <p:grpSp>
        <p:nvGrpSpPr>
          <p:cNvPr id="23" name="Graphic 49" descr="Architecture">
            <a:extLst>
              <a:ext uri="{FF2B5EF4-FFF2-40B4-BE49-F238E27FC236}">
                <a16:creationId xmlns="" xmlns:a16="http://schemas.microsoft.com/office/drawing/2014/main" id="{DB719804-2BF0-472E-8DC5-BBA43F9C4464}"/>
              </a:ext>
            </a:extLst>
          </p:cNvPr>
          <p:cNvGrpSpPr/>
          <p:nvPr/>
        </p:nvGrpSpPr>
        <p:grpSpPr>
          <a:xfrm>
            <a:off x="5241251" y="3322389"/>
            <a:ext cx="462004" cy="346894"/>
            <a:chOff x="4839386" y="1826162"/>
            <a:chExt cx="444249" cy="333563"/>
          </a:xfrm>
          <a:solidFill>
            <a:srgbClr val="3F7BFA"/>
          </a:solidFill>
        </p:grpSpPr>
        <p:sp>
          <p:nvSpPr>
            <p:cNvPr id="24" name="Freeform: Shape 23">
              <a:extLst>
                <a:ext uri="{FF2B5EF4-FFF2-40B4-BE49-F238E27FC236}">
                  <a16:creationId xmlns="" xmlns:a16="http://schemas.microsoft.com/office/drawing/2014/main" id="{FE6F42C8-C6EF-46EC-A0D4-70C0F08D2793}"/>
                </a:ext>
              </a:extLst>
            </p:cNvPr>
            <p:cNvSpPr/>
            <p:nvPr/>
          </p:nvSpPr>
          <p:spPr>
            <a:xfrm>
              <a:off x="4839386" y="1836617"/>
              <a:ext cx="338254" cy="323108"/>
            </a:xfrm>
            <a:custGeom>
              <a:avLst/>
              <a:gdLst>
                <a:gd name="connsiteX0" fmla="*/ 328157 w 338254"/>
                <a:gd name="connsiteY0" fmla="*/ 313012 h 323108"/>
                <a:gd name="connsiteX1" fmla="*/ 30291 w 338254"/>
                <a:gd name="connsiteY1" fmla="*/ 313012 h 323108"/>
                <a:gd name="connsiteX2" fmla="*/ 10097 w 338254"/>
                <a:gd name="connsiteY2" fmla="*/ 292817 h 323108"/>
                <a:gd name="connsiteX3" fmla="*/ 30291 w 338254"/>
                <a:gd name="connsiteY3" fmla="*/ 272623 h 323108"/>
                <a:gd name="connsiteX4" fmla="*/ 70680 w 338254"/>
                <a:gd name="connsiteY4" fmla="*/ 272623 h 323108"/>
                <a:gd name="connsiteX5" fmla="*/ 70680 w 338254"/>
                <a:gd name="connsiteY5" fmla="*/ 60583 h 323108"/>
                <a:gd name="connsiteX6" fmla="*/ 320080 w 338254"/>
                <a:gd name="connsiteY6" fmla="*/ 60583 h 323108"/>
                <a:gd name="connsiteX7" fmla="*/ 330177 w 338254"/>
                <a:gd name="connsiteY7" fmla="*/ 50486 h 323108"/>
                <a:gd name="connsiteX8" fmla="*/ 70680 w 338254"/>
                <a:gd name="connsiteY8" fmla="*/ 50486 h 323108"/>
                <a:gd name="connsiteX9" fmla="*/ 70680 w 338254"/>
                <a:gd name="connsiteY9" fmla="*/ 0 h 323108"/>
                <a:gd name="connsiteX10" fmla="*/ 30291 w 338254"/>
                <a:gd name="connsiteY10" fmla="*/ 0 h 323108"/>
                <a:gd name="connsiteX11" fmla="*/ 0 w 338254"/>
                <a:gd name="connsiteY11" fmla="*/ 30291 h 323108"/>
                <a:gd name="connsiteX12" fmla="*/ 0 w 338254"/>
                <a:gd name="connsiteY12" fmla="*/ 292817 h 323108"/>
                <a:gd name="connsiteX13" fmla="*/ 30291 w 338254"/>
                <a:gd name="connsiteY13" fmla="*/ 323109 h 323108"/>
                <a:gd name="connsiteX14" fmla="*/ 338254 w 338254"/>
                <a:gd name="connsiteY14" fmla="*/ 323109 h 323108"/>
                <a:gd name="connsiteX15" fmla="*/ 338254 w 338254"/>
                <a:gd name="connsiteY15" fmla="*/ 148842 h 323108"/>
                <a:gd name="connsiteX16" fmla="*/ 328157 w 338254"/>
                <a:gd name="connsiteY16" fmla="*/ 158939 h 323108"/>
                <a:gd name="connsiteX17" fmla="*/ 10097 w 338254"/>
                <a:gd name="connsiteY17" fmla="*/ 30291 h 323108"/>
                <a:gd name="connsiteX18" fmla="*/ 30291 w 338254"/>
                <a:gd name="connsiteY18" fmla="*/ 10097 h 323108"/>
                <a:gd name="connsiteX19" fmla="*/ 60583 w 338254"/>
                <a:gd name="connsiteY19" fmla="*/ 10097 h 323108"/>
                <a:gd name="connsiteX20" fmla="*/ 60583 w 338254"/>
                <a:gd name="connsiteY20" fmla="*/ 262526 h 323108"/>
                <a:gd name="connsiteX21" fmla="*/ 30291 w 338254"/>
                <a:gd name="connsiteY21" fmla="*/ 262526 h 323108"/>
                <a:gd name="connsiteX22" fmla="*/ 10097 w 338254"/>
                <a:gd name="connsiteY22" fmla="*/ 270260 h 3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254" h="323108">
                  <a:moveTo>
                    <a:pt x="328157" y="313012"/>
                  </a:moveTo>
                  <a:lnTo>
                    <a:pt x="30291" y="313012"/>
                  </a:lnTo>
                  <a:cubicBezTo>
                    <a:pt x="19138" y="313012"/>
                    <a:pt x="10097" y="303970"/>
                    <a:pt x="10097" y="292817"/>
                  </a:cubicBezTo>
                  <a:cubicBezTo>
                    <a:pt x="10097" y="281664"/>
                    <a:pt x="19138" y="272623"/>
                    <a:pt x="30291" y="272623"/>
                  </a:cubicBezTo>
                  <a:lnTo>
                    <a:pt x="70680" y="272623"/>
                  </a:lnTo>
                  <a:lnTo>
                    <a:pt x="70680" y="60583"/>
                  </a:lnTo>
                  <a:lnTo>
                    <a:pt x="320080" y="60583"/>
                  </a:lnTo>
                  <a:lnTo>
                    <a:pt x="330177" y="50486"/>
                  </a:lnTo>
                  <a:lnTo>
                    <a:pt x="70680" y="50486"/>
                  </a:lnTo>
                  <a:lnTo>
                    <a:pt x="70680" y="0"/>
                  </a:lnTo>
                  <a:lnTo>
                    <a:pt x="30291" y="0"/>
                  </a:lnTo>
                  <a:cubicBezTo>
                    <a:pt x="13570" y="20"/>
                    <a:pt x="19" y="13570"/>
                    <a:pt x="0" y="30291"/>
                  </a:cubicBezTo>
                  <a:lnTo>
                    <a:pt x="0" y="292817"/>
                  </a:lnTo>
                  <a:cubicBezTo>
                    <a:pt x="19" y="309539"/>
                    <a:pt x="13570" y="323089"/>
                    <a:pt x="30291" y="323109"/>
                  </a:cubicBezTo>
                  <a:lnTo>
                    <a:pt x="338254" y="323109"/>
                  </a:lnTo>
                  <a:lnTo>
                    <a:pt x="338254" y="148842"/>
                  </a:lnTo>
                  <a:lnTo>
                    <a:pt x="328157" y="158939"/>
                  </a:lnTo>
                  <a:close/>
                  <a:moveTo>
                    <a:pt x="10097" y="30291"/>
                  </a:moveTo>
                  <a:cubicBezTo>
                    <a:pt x="10097" y="19139"/>
                    <a:pt x="19138" y="10097"/>
                    <a:pt x="30291" y="10097"/>
                  </a:cubicBezTo>
                  <a:lnTo>
                    <a:pt x="60583" y="10097"/>
                  </a:lnTo>
                  <a:lnTo>
                    <a:pt x="60583" y="262526"/>
                  </a:lnTo>
                  <a:lnTo>
                    <a:pt x="30291" y="262526"/>
                  </a:lnTo>
                  <a:cubicBezTo>
                    <a:pt x="22836" y="262521"/>
                    <a:pt x="15642" y="265276"/>
                    <a:pt x="10097" y="270260"/>
                  </a:cubicBezTo>
                  <a:close/>
                </a:path>
              </a:pathLst>
            </a:custGeom>
            <a:grpFill/>
            <a:ln w="4961"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CEE46810-CA9B-45F8-BFFB-561CF570ACD5}"/>
                </a:ext>
              </a:extLst>
            </p:cNvPr>
            <p:cNvSpPr/>
            <p:nvPr/>
          </p:nvSpPr>
          <p:spPr>
            <a:xfrm>
              <a:off x="4943432" y="1826162"/>
              <a:ext cx="340203" cy="283077"/>
            </a:xfrm>
            <a:custGeom>
              <a:avLst/>
              <a:gdLst>
                <a:gd name="connsiteX0" fmla="*/ 337245 w 340203"/>
                <a:gd name="connsiteY0" fmla="*/ 20653 h 283077"/>
                <a:gd name="connsiteX1" fmla="*/ 319575 w 340203"/>
                <a:gd name="connsiteY1" fmla="*/ 2983 h 283077"/>
                <a:gd name="connsiteX2" fmla="*/ 305532 w 340203"/>
                <a:gd name="connsiteY2" fmla="*/ 2835 h 283077"/>
                <a:gd name="connsiteX3" fmla="*/ 305383 w 340203"/>
                <a:gd name="connsiteY3" fmla="*/ 2983 h 283077"/>
                <a:gd name="connsiteX4" fmla="*/ 176488 w 340203"/>
                <a:gd name="connsiteY4" fmla="*/ 132126 h 283077"/>
                <a:gd name="connsiteX5" fmla="*/ 175801 w 340203"/>
                <a:gd name="connsiteY5" fmla="*/ 133731 h 283077"/>
                <a:gd name="connsiteX6" fmla="*/ 164821 w 340203"/>
                <a:gd name="connsiteY6" fmla="*/ 167663 h 283077"/>
                <a:gd name="connsiteX7" fmla="*/ 97054 w 340203"/>
                <a:gd name="connsiteY7" fmla="*/ 103086 h 283077"/>
                <a:gd name="connsiteX8" fmla="*/ 0 w 340203"/>
                <a:gd name="connsiteY8" fmla="*/ 195122 h 283077"/>
                <a:gd name="connsiteX9" fmla="*/ 22365 w 340203"/>
                <a:gd name="connsiteY9" fmla="*/ 217487 h 283077"/>
                <a:gd name="connsiteX10" fmla="*/ 22365 w 340203"/>
                <a:gd name="connsiteY10" fmla="*/ 283078 h 283077"/>
                <a:gd name="connsiteX11" fmla="*/ 87997 w 340203"/>
                <a:gd name="connsiteY11" fmla="*/ 283078 h 283077"/>
                <a:gd name="connsiteX12" fmla="*/ 87997 w 340203"/>
                <a:gd name="connsiteY12" fmla="*/ 225231 h 283077"/>
                <a:gd name="connsiteX13" fmla="*/ 105667 w 340203"/>
                <a:gd name="connsiteY13" fmla="*/ 225231 h 283077"/>
                <a:gd name="connsiteX14" fmla="*/ 105667 w 340203"/>
                <a:gd name="connsiteY14" fmla="*/ 283078 h 283077"/>
                <a:gd name="connsiteX15" fmla="*/ 171298 w 340203"/>
                <a:gd name="connsiteY15" fmla="*/ 283078 h 283077"/>
                <a:gd name="connsiteX16" fmla="*/ 171298 w 340203"/>
                <a:gd name="connsiteY16" fmla="*/ 207057 h 283077"/>
                <a:gd name="connsiteX17" fmla="*/ 96832 w 340203"/>
                <a:gd name="connsiteY17" fmla="*/ 136316 h 283077"/>
                <a:gd name="connsiteX18" fmla="*/ 24339 w 340203"/>
                <a:gd name="connsiteY18" fmla="*/ 205184 h 283077"/>
                <a:gd name="connsiteX19" fmla="*/ 14469 w 340203"/>
                <a:gd name="connsiteY19" fmla="*/ 195314 h 283077"/>
                <a:gd name="connsiteX20" fmla="*/ 97034 w 340203"/>
                <a:gd name="connsiteY20" fmla="*/ 117015 h 283077"/>
                <a:gd name="connsiteX21" fmla="*/ 161989 w 340203"/>
                <a:gd name="connsiteY21" fmla="*/ 178911 h 283077"/>
                <a:gd name="connsiteX22" fmla="*/ 206492 w 340203"/>
                <a:gd name="connsiteY22" fmla="*/ 164421 h 283077"/>
                <a:gd name="connsiteX23" fmla="*/ 208562 w 340203"/>
                <a:gd name="connsiteY23" fmla="*/ 163543 h 283077"/>
                <a:gd name="connsiteX24" fmla="*/ 336997 w 340203"/>
                <a:gd name="connsiteY24" fmla="*/ 34597 h 283077"/>
                <a:gd name="connsiteX25" fmla="*/ 337858 w 340203"/>
                <a:gd name="connsiteY25" fmla="*/ 21288 h 283077"/>
                <a:gd name="connsiteX26" fmla="*/ 337245 w 340203"/>
                <a:gd name="connsiteY26" fmla="*/ 20653 h 283077"/>
                <a:gd name="connsiteX27" fmla="*/ 32462 w 340203"/>
                <a:gd name="connsiteY27" fmla="*/ 211388 h 283077"/>
                <a:gd name="connsiteX28" fmla="*/ 96832 w 340203"/>
                <a:gd name="connsiteY28" fmla="*/ 150240 h 283077"/>
                <a:gd name="connsiteX29" fmla="*/ 161201 w 340203"/>
                <a:gd name="connsiteY29" fmla="*/ 211388 h 283077"/>
                <a:gd name="connsiteX30" fmla="*/ 161201 w 340203"/>
                <a:gd name="connsiteY30" fmla="*/ 272981 h 283077"/>
                <a:gd name="connsiteX31" fmla="*/ 115764 w 340203"/>
                <a:gd name="connsiteY31" fmla="*/ 272981 h 283077"/>
                <a:gd name="connsiteX32" fmla="*/ 115764 w 340203"/>
                <a:gd name="connsiteY32" fmla="*/ 215134 h 283077"/>
                <a:gd name="connsiteX33" fmla="*/ 77899 w 340203"/>
                <a:gd name="connsiteY33" fmla="*/ 215134 h 283077"/>
                <a:gd name="connsiteX34" fmla="*/ 77899 w 340203"/>
                <a:gd name="connsiteY34" fmla="*/ 272981 h 283077"/>
                <a:gd name="connsiteX35" fmla="*/ 32462 w 340203"/>
                <a:gd name="connsiteY35" fmla="*/ 272981 h 283077"/>
                <a:gd name="connsiteX36" fmla="*/ 204901 w 340203"/>
                <a:gd name="connsiteY36" fmla="*/ 152931 h 283077"/>
                <a:gd name="connsiteX37" fmla="*/ 203124 w 340203"/>
                <a:gd name="connsiteY37" fmla="*/ 154708 h 283077"/>
                <a:gd name="connsiteX38" fmla="*/ 182036 w 340203"/>
                <a:gd name="connsiteY38" fmla="*/ 161665 h 283077"/>
                <a:gd name="connsiteX39" fmla="*/ 178608 w 340203"/>
                <a:gd name="connsiteY39" fmla="*/ 158237 h 283077"/>
                <a:gd name="connsiteX40" fmla="*/ 185530 w 340203"/>
                <a:gd name="connsiteY40" fmla="*/ 137366 h 283077"/>
                <a:gd name="connsiteX41" fmla="*/ 187595 w 340203"/>
                <a:gd name="connsiteY41" fmla="*/ 135296 h 283077"/>
                <a:gd name="connsiteX42" fmla="*/ 194345 w 340203"/>
                <a:gd name="connsiteY42" fmla="*/ 133388 h 283077"/>
                <a:gd name="connsiteX43" fmla="*/ 203336 w 340203"/>
                <a:gd name="connsiteY43" fmla="*/ 137154 h 283077"/>
                <a:gd name="connsiteX44" fmla="*/ 204901 w 340203"/>
                <a:gd name="connsiteY44" fmla="*/ 152931 h 283077"/>
                <a:gd name="connsiteX45" fmla="*/ 305580 w 340203"/>
                <a:gd name="connsiteY45" fmla="*/ 52232 h 283077"/>
                <a:gd name="connsiteX46" fmla="*/ 216599 w 340203"/>
                <a:gd name="connsiteY46" fmla="*/ 141213 h 283077"/>
                <a:gd name="connsiteX47" fmla="*/ 199040 w 340203"/>
                <a:gd name="connsiteY47" fmla="*/ 123806 h 283077"/>
                <a:gd name="connsiteX48" fmla="*/ 288117 w 340203"/>
                <a:gd name="connsiteY48" fmla="*/ 34517 h 283077"/>
                <a:gd name="connsiteX49" fmla="*/ 289803 w 340203"/>
                <a:gd name="connsiteY49" fmla="*/ 32825 h 283077"/>
                <a:gd name="connsiteX50" fmla="*/ 307332 w 340203"/>
                <a:gd name="connsiteY50" fmla="*/ 50339 h 283077"/>
                <a:gd name="connsiteX51" fmla="*/ 314284 w 340203"/>
                <a:gd name="connsiteY51" fmla="*/ 43028 h 283077"/>
                <a:gd name="connsiteX52" fmla="*/ 296942 w 340203"/>
                <a:gd name="connsiteY52" fmla="*/ 25687 h 283077"/>
                <a:gd name="connsiteX53" fmla="*/ 312476 w 340203"/>
                <a:gd name="connsiteY53" fmla="*/ 10162 h 283077"/>
                <a:gd name="connsiteX54" fmla="*/ 329808 w 340203"/>
                <a:gd name="connsiteY54" fmla="*/ 27504 h 28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40203" h="283077">
                  <a:moveTo>
                    <a:pt x="337245" y="20653"/>
                  </a:moveTo>
                  <a:lnTo>
                    <a:pt x="319575" y="2983"/>
                  </a:lnTo>
                  <a:cubicBezTo>
                    <a:pt x="315738" y="-936"/>
                    <a:pt x="309450" y="-1002"/>
                    <a:pt x="305532" y="2835"/>
                  </a:cubicBezTo>
                  <a:cubicBezTo>
                    <a:pt x="305482" y="2884"/>
                    <a:pt x="305432" y="2933"/>
                    <a:pt x="305383" y="2983"/>
                  </a:cubicBezTo>
                  <a:lnTo>
                    <a:pt x="176488" y="132126"/>
                  </a:lnTo>
                  <a:lnTo>
                    <a:pt x="175801" y="133731"/>
                  </a:lnTo>
                  <a:lnTo>
                    <a:pt x="164821" y="167663"/>
                  </a:lnTo>
                  <a:lnTo>
                    <a:pt x="97054" y="103086"/>
                  </a:lnTo>
                  <a:lnTo>
                    <a:pt x="0" y="195122"/>
                  </a:lnTo>
                  <a:lnTo>
                    <a:pt x="22365" y="217487"/>
                  </a:lnTo>
                  <a:lnTo>
                    <a:pt x="22365" y="283078"/>
                  </a:lnTo>
                  <a:lnTo>
                    <a:pt x="87997" y="283078"/>
                  </a:lnTo>
                  <a:lnTo>
                    <a:pt x="87997" y="225231"/>
                  </a:lnTo>
                  <a:lnTo>
                    <a:pt x="105667" y="225231"/>
                  </a:lnTo>
                  <a:lnTo>
                    <a:pt x="105667" y="283078"/>
                  </a:lnTo>
                  <a:lnTo>
                    <a:pt x="171298" y="283078"/>
                  </a:lnTo>
                  <a:lnTo>
                    <a:pt x="171298" y="207057"/>
                  </a:lnTo>
                  <a:lnTo>
                    <a:pt x="96832" y="136316"/>
                  </a:lnTo>
                  <a:lnTo>
                    <a:pt x="24339" y="205184"/>
                  </a:lnTo>
                  <a:lnTo>
                    <a:pt x="14469" y="195314"/>
                  </a:lnTo>
                  <a:lnTo>
                    <a:pt x="97034" y="117015"/>
                  </a:lnTo>
                  <a:lnTo>
                    <a:pt x="161989" y="178911"/>
                  </a:lnTo>
                  <a:lnTo>
                    <a:pt x="206492" y="164421"/>
                  </a:lnTo>
                  <a:lnTo>
                    <a:pt x="208562" y="163543"/>
                  </a:lnTo>
                  <a:lnTo>
                    <a:pt x="336997" y="34597"/>
                  </a:lnTo>
                  <a:cubicBezTo>
                    <a:pt x="340910" y="31160"/>
                    <a:pt x="341295" y="25201"/>
                    <a:pt x="337858" y="21288"/>
                  </a:cubicBezTo>
                  <a:cubicBezTo>
                    <a:pt x="337663" y="21067"/>
                    <a:pt x="337459" y="20855"/>
                    <a:pt x="337245" y="20653"/>
                  </a:cubicBezTo>
                  <a:close/>
                  <a:moveTo>
                    <a:pt x="32462" y="211388"/>
                  </a:moveTo>
                  <a:lnTo>
                    <a:pt x="96832" y="150240"/>
                  </a:lnTo>
                  <a:lnTo>
                    <a:pt x="161201" y="211388"/>
                  </a:lnTo>
                  <a:lnTo>
                    <a:pt x="161201" y="272981"/>
                  </a:lnTo>
                  <a:lnTo>
                    <a:pt x="115764" y="272981"/>
                  </a:lnTo>
                  <a:lnTo>
                    <a:pt x="115764" y="215134"/>
                  </a:lnTo>
                  <a:lnTo>
                    <a:pt x="77899" y="215134"/>
                  </a:lnTo>
                  <a:lnTo>
                    <a:pt x="77899" y="272981"/>
                  </a:lnTo>
                  <a:lnTo>
                    <a:pt x="32462" y="272981"/>
                  </a:lnTo>
                  <a:close/>
                  <a:moveTo>
                    <a:pt x="204901" y="152931"/>
                  </a:moveTo>
                  <a:lnTo>
                    <a:pt x="203124" y="154708"/>
                  </a:lnTo>
                  <a:lnTo>
                    <a:pt x="182036" y="161665"/>
                  </a:lnTo>
                  <a:lnTo>
                    <a:pt x="178608" y="158237"/>
                  </a:lnTo>
                  <a:lnTo>
                    <a:pt x="185530" y="137366"/>
                  </a:lnTo>
                  <a:lnTo>
                    <a:pt x="187595" y="135296"/>
                  </a:lnTo>
                  <a:cubicBezTo>
                    <a:pt x="189629" y="134058"/>
                    <a:pt x="191963" y="133398"/>
                    <a:pt x="194345" y="133388"/>
                  </a:cubicBezTo>
                  <a:cubicBezTo>
                    <a:pt x="197725" y="133388"/>
                    <a:pt x="200964" y="134745"/>
                    <a:pt x="203336" y="137154"/>
                  </a:cubicBezTo>
                  <a:cubicBezTo>
                    <a:pt x="207638" y="141326"/>
                    <a:pt x="208300" y="147995"/>
                    <a:pt x="204901" y="152931"/>
                  </a:cubicBezTo>
                  <a:close/>
                  <a:moveTo>
                    <a:pt x="305580" y="52232"/>
                  </a:moveTo>
                  <a:lnTo>
                    <a:pt x="216599" y="141213"/>
                  </a:lnTo>
                  <a:cubicBezTo>
                    <a:pt x="214663" y="132471"/>
                    <a:pt x="207799" y="125665"/>
                    <a:pt x="199040" y="123806"/>
                  </a:cubicBezTo>
                  <a:lnTo>
                    <a:pt x="288117" y="34517"/>
                  </a:lnTo>
                  <a:lnTo>
                    <a:pt x="289803" y="32825"/>
                  </a:lnTo>
                  <a:lnTo>
                    <a:pt x="307332" y="50339"/>
                  </a:lnTo>
                  <a:close/>
                  <a:moveTo>
                    <a:pt x="314284" y="43028"/>
                  </a:moveTo>
                  <a:lnTo>
                    <a:pt x="296942" y="25687"/>
                  </a:lnTo>
                  <a:lnTo>
                    <a:pt x="312476" y="10162"/>
                  </a:lnTo>
                  <a:lnTo>
                    <a:pt x="329808" y="27504"/>
                  </a:lnTo>
                  <a:close/>
                </a:path>
              </a:pathLst>
            </a:custGeom>
            <a:grpFill/>
            <a:ln w="4961" cap="flat">
              <a:noFill/>
              <a:prstDash val="solid"/>
              <a:miter/>
            </a:ln>
          </p:spPr>
          <p:txBody>
            <a:bodyPr rtlCol="0" anchor="ctr"/>
            <a:lstStyle/>
            <a:p>
              <a:endParaRPr lang="en-US"/>
            </a:p>
          </p:txBody>
        </p:sp>
      </p:grpSp>
      <p:sp>
        <p:nvSpPr>
          <p:cNvPr id="26" name="Graphic 51" descr="Drawing compass">
            <a:extLst>
              <a:ext uri="{FF2B5EF4-FFF2-40B4-BE49-F238E27FC236}">
                <a16:creationId xmlns="" xmlns:a16="http://schemas.microsoft.com/office/drawing/2014/main" id="{246D4FE7-7655-47A5-B458-B9AD774F5862}"/>
              </a:ext>
            </a:extLst>
          </p:cNvPr>
          <p:cNvSpPr/>
          <p:nvPr/>
        </p:nvSpPr>
        <p:spPr>
          <a:xfrm>
            <a:off x="8085809" y="3308964"/>
            <a:ext cx="273017" cy="462030"/>
          </a:xfrm>
          <a:custGeom>
            <a:avLst/>
            <a:gdLst>
              <a:gd name="connsiteX0" fmla="*/ 257477 w 262525"/>
              <a:gd name="connsiteY0" fmla="*/ 212040 h 444274"/>
              <a:gd name="connsiteX1" fmla="*/ 202872 w 262525"/>
              <a:gd name="connsiteY1" fmla="*/ 212040 h 444274"/>
              <a:gd name="connsiteX2" fmla="*/ 167027 w 262525"/>
              <a:gd name="connsiteY2" fmla="*/ 93424 h 444274"/>
              <a:gd name="connsiteX3" fmla="*/ 172040 w 262525"/>
              <a:gd name="connsiteY3" fmla="*/ 58321 h 444274"/>
              <a:gd name="connsiteX4" fmla="*/ 169632 w 262525"/>
              <a:gd name="connsiteY4" fmla="*/ 56544 h 444274"/>
              <a:gd name="connsiteX5" fmla="*/ 146409 w 262525"/>
              <a:gd name="connsiteY5" fmla="*/ 47007 h 444274"/>
              <a:gd name="connsiteX6" fmla="*/ 146409 w 262525"/>
              <a:gd name="connsiteY6" fmla="*/ 14641 h 444274"/>
              <a:gd name="connsiteX7" fmla="*/ 131768 w 262525"/>
              <a:gd name="connsiteY7" fmla="*/ 0 h 444274"/>
              <a:gd name="connsiteX8" fmla="*/ 130758 w 262525"/>
              <a:gd name="connsiteY8" fmla="*/ 0 h 444274"/>
              <a:gd name="connsiteX9" fmla="*/ 116117 w 262525"/>
              <a:gd name="connsiteY9" fmla="*/ 14641 h 444274"/>
              <a:gd name="connsiteX10" fmla="*/ 116117 w 262525"/>
              <a:gd name="connsiteY10" fmla="*/ 47007 h 444274"/>
              <a:gd name="connsiteX11" fmla="*/ 92894 w 262525"/>
              <a:gd name="connsiteY11" fmla="*/ 56544 h 444274"/>
              <a:gd name="connsiteX12" fmla="*/ 90481 w 262525"/>
              <a:gd name="connsiteY12" fmla="*/ 58336 h 444274"/>
              <a:gd name="connsiteX13" fmla="*/ 95494 w 262525"/>
              <a:gd name="connsiteY13" fmla="*/ 93439 h 444274"/>
              <a:gd name="connsiteX14" fmla="*/ 59654 w 262525"/>
              <a:gd name="connsiteY14" fmla="*/ 212040 h 444274"/>
              <a:gd name="connsiteX15" fmla="*/ 5049 w 262525"/>
              <a:gd name="connsiteY15" fmla="*/ 212040 h 444274"/>
              <a:gd name="connsiteX16" fmla="*/ 0 w 262525"/>
              <a:gd name="connsiteY16" fmla="*/ 217089 h 444274"/>
              <a:gd name="connsiteX17" fmla="*/ 5049 w 262525"/>
              <a:gd name="connsiteY17" fmla="*/ 222137 h 444274"/>
              <a:gd name="connsiteX18" fmla="*/ 56600 w 262525"/>
              <a:gd name="connsiteY18" fmla="*/ 222137 h 444274"/>
              <a:gd name="connsiteX19" fmla="*/ 20411 w 262525"/>
              <a:gd name="connsiteY19" fmla="*/ 341839 h 444274"/>
              <a:gd name="connsiteX20" fmla="*/ 20194 w 262525"/>
              <a:gd name="connsiteY20" fmla="*/ 404391 h 444274"/>
              <a:gd name="connsiteX21" fmla="*/ 30291 w 262525"/>
              <a:gd name="connsiteY21" fmla="*/ 418239 h 444274"/>
              <a:gd name="connsiteX22" fmla="*/ 30291 w 262525"/>
              <a:gd name="connsiteY22" fmla="*/ 439226 h 444274"/>
              <a:gd name="connsiteX23" fmla="*/ 35340 w 262525"/>
              <a:gd name="connsiteY23" fmla="*/ 444274 h 444274"/>
              <a:gd name="connsiteX24" fmla="*/ 40389 w 262525"/>
              <a:gd name="connsiteY24" fmla="*/ 439226 h 444274"/>
              <a:gd name="connsiteX25" fmla="*/ 40389 w 262525"/>
              <a:gd name="connsiteY25" fmla="*/ 418239 h 444274"/>
              <a:gd name="connsiteX26" fmla="*/ 50486 w 262525"/>
              <a:gd name="connsiteY26" fmla="*/ 404391 h 444274"/>
              <a:gd name="connsiteX27" fmla="*/ 50486 w 262525"/>
              <a:gd name="connsiteY27" fmla="*/ 344050 h 444274"/>
              <a:gd name="connsiteX28" fmla="*/ 87340 w 262525"/>
              <a:gd name="connsiteY28" fmla="*/ 222137 h 444274"/>
              <a:gd name="connsiteX29" fmla="*/ 126214 w 262525"/>
              <a:gd name="connsiteY29" fmla="*/ 222137 h 444274"/>
              <a:gd name="connsiteX30" fmla="*/ 126214 w 262525"/>
              <a:gd name="connsiteY30" fmla="*/ 247380 h 444274"/>
              <a:gd name="connsiteX31" fmla="*/ 131263 w 262525"/>
              <a:gd name="connsiteY31" fmla="*/ 252429 h 444274"/>
              <a:gd name="connsiteX32" fmla="*/ 136311 w 262525"/>
              <a:gd name="connsiteY32" fmla="*/ 247380 h 444274"/>
              <a:gd name="connsiteX33" fmla="*/ 136311 w 262525"/>
              <a:gd name="connsiteY33" fmla="*/ 222137 h 444274"/>
              <a:gd name="connsiteX34" fmla="*/ 175185 w 262525"/>
              <a:gd name="connsiteY34" fmla="*/ 222137 h 444274"/>
              <a:gd name="connsiteX35" fmla="*/ 212040 w 262525"/>
              <a:gd name="connsiteY35" fmla="*/ 344050 h 444274"/>
              <a:gd name="connsiteX36" fmla="*/ 212040 w 262525"/>
              <a:gd name="connsiteY36" fmla="*/ 404391 h 444274"/>
              <a:gd name="connsiteX37" fmla="*/ 222137 w 262525"/>
              <a:gd name="connsiteY37" fmla="*/ 418239 h 444274"/>
              <a:gd name="connsiteX38" fmla="*/ 222137 w 262525"/>
              <a:gd name="connsiteY38" fmla="*/ 439226 h 444274"/>
              <a:gd name="connsiteX39" fmla="*/ 227186 w 262525"/>
              <a:gd name="connsiteY39" fmla="*/ 444274 h 444274"/>
              <a:gd name="connsiteX40" fmla="*/ 232234 w 262525"/>
              <a:gd name="connsiteY40" fmla="*/ 439226 h 444274"/>
              <a:gd name="connsiteX41" fmla="*/ 232234 w 262525"/>
              <a:gd name="connsiteY41" fmla="*/ 418239 h 444274"/>
              <a:gd name="connsiteX42" fmla="*/ 242332 w 262525"/>
              <a:gd name="connsiteY42" fmla="*/ 404391 h 444274"/>
              <a:gd name="connsiteX43" fmla="*/ 242332 w 262525"/>
              <a:gd name="connsiteY43" fmla="*/ 342556 h 444274"/>
              <a:gd name="connsiteX44" fmla="*/ 205926 w 262525"/>
              <a:gd name="connsiteY44" fmla="*/ 222137 h 444274"/>
              <a:gd name="connsiteX45" fmla="*/ 257477 w 262525"/>
              <a:gd name="connsiteY45" fmla="*/ 222137 h 444274"/>
              <a:gd name="connsiteX46" fmla="*/ 262526 w 262525"/>
              <a:gd name="connsiteY46" fmla="*/ 217089 h 444274"/>
              <a:gd name="connsiteX47" fmla="*/ 257477 w 262525"/>
              <a:gd name="connsiteY47" fmla="*/ 212040 h 444274"/>
              <a:gd name="connsiteX48" fmla="*/ 126214 w 262525"/>
              <a:gd name="connsiteY48" fmla="*/ 45437 h 444274"/>
              <a:gd name="connsiteX49" fmla="*/ 126214 w 262525"/>
              <a:gd name="connsiteY49" fmla="*/ 14641 h 444274"/>
              <a:gd name="connsiteX50" fmla="*/ 130758 w 262525"/>
              <a:gd name="connsiteY50" fmla="*/ 10097 h 444274"/>
              <a:gd name="connsiteX51" fmla="*/ 131768 w 262525"/>
              <a:gd name="connsiteY51" fmla="*/ 10097 h 444274"/>
              <a:gd name="connsiteX52" fmla="*/ 136311 w 262525"/>
              <a:gd name="connsiteY52" fmla="*/ 14641 h 444274"/>
              <a:gd name="connsiteX53" fmla="*/ 136311 w 262525"/>
              <a:gd name="connsiteY53" fmla="*/ 45437 h 444274"/>
              <a:gd name="connsiteX54" fmla="*/ 131263 w 262525"/>
              <a:gd name="connsiteY54" fmla="*/ 55534 h 444274"/>
              <a:gd name="connsiteX55" fmla="*/ 161140 w 262525"/>
              <a:gd name="connsiteY55" fmla="*/ 63107 h 444274"/>
              <a:gd name="connsiteX56" fmla="*/ 152745 w 262525"/>
              <a:gd name="connsiteY56" fmla="*/ 121883 h 444274"/>
              <a:gd name="connsiteX57" fmla="*/ 147752 w 262525"/>
              <a:gd name="connsiteY57" fmla="*/ 126214 h 444274"/>
              <a:gd name="connsiteX58" fmla="*/ 114774 w 262525"/>
              <a:gd name="connsiteY58" fmla="*/ 126214 h 444274"/>
              <a:gd name="connsiteX59" fmla="*/ 109781 w 262525"/>
              <a:gd name="connsiteY59" fmla="*/ 121878 h 444274"/>
              <a:gd name="connsiteX60" fmla="*/ 101385 w 262525"/>
              <a:gd name="connsiteY60" fmla="*/ 63107 h 444274"/>
              <a:gd name="connsiteX61" fmla="*/ 131263 w 262525"/>
              <a:gd name="connsiteY61" fmla="*/ 55534 h 444274"/>
              <a:gd name="connsiteX62" fmla="*/ 40606 w 262525"/>
              <a:gd name="connsiteY62" fmla="*/ 341839 h 444274"/>
              <a:gd name="connsiteX63" fmla="*/ 40389 w 262525"/>
              <a:gd name="connsiteY63" fmla="*/ 404391 h 444274"/>
              <a:gd name="connsiteX64" fmla="*/ 35845 w 262525"/>
              <a:gd name="connsiteY64" fmla="*/ 408934 h 444274"/>
              <a:gd name="connsiteX65" fmla="*/ 34835 w 262525"/>
              <a:gd name="connsiteY65" fmla="*/ 408934 h 444274"/>
              <a:gd name="connsiteX66" fmla="*/ 30291 w 262525"/>
              <a:gd name="connsiteY66" fmla="*/ 404391 h 444274"/>
              <a:gd name="connsiteX67" fmla="*/ 30291 w 262525"/>
              <a:gd name="connsiteY67" fmla="*/ 344050 h 444274"/>
              <a:gd name="connsiteX68" fmla="*/ 98902 w 262525"/>
              <a:gd name="connsiteY68" fmla="*/ 117127 h 444274"/>
              <a:gd name="connsiteX69" fmla="*/ 99785 w 262525"/>
              <a:gd name="connsiteY69" fmla="*/ 123321 h 444274"/>
              <a:gd name="connsiteX70" fmla="*/ 104107 w 262525"/>
              <a:gd name="connsiteY70" fmla="*/ 131818 h 444274"/>
              <a:gd name="connsiteX71" fmla="*/ 136311 w 262525"/>
              <a:gd name="connsiteY71" fmla="*/ 212040 h 444274"/>
              <a:gd name="connsiteX72" fmla="*/ 136311 w 262525"/>
              <a:gd name="connsiteY72" fmla="*/ 186797 h 444274"/>
              <a:gd name="connsiteX73" fmla="*/ 131263 w 262525"/>
              <a:gd name="connsiteY73" fmla="*/ 181749 h 444274"/>
              <a:gd name="connsiteX74" fmla="*/ 126214 w 262525"/>
              <a:gd name="connsiteY74" fmla="*/ 186797 h 444274"/>
              <a:gd name="connsiteX75" fmla="*/ 126214 w 262525"/>
              <a:gd name="connsiteY75" fmla="*/ 212040 h 444274"/>
              <a:gd name="connsiteX76" fmla="*/ 90395 w 262525"/>
              <a:gd name="connsiteY76" fmla="*/ 212040 h 444274"/>
              <a:gd name="connsiteX77" fmla="*/ 113330 w 262525"/>
              <a:gd name="connsiteY77" fmla="*/ 136175 h 444274"/>
              <a:gd name="connsiteX78" fmla="*/ 114774 w 262525"/>
              <a:gd name="connsiteY78" fmla="*/ 136311 h 444274"/>
              <a:gd name="connsiteX79" fmla="*/ 147752 w 262525"/>
              <a:gd name="connsiteY79" fmla="*/ 136311 h 444274"/>
              <a:gd name="connsiteX80" fmla="*/ 149195 w 262525"/>
              <a:gd name="connsiteY80" fmla="*/ 136175 h 444274"/>
              <a:gd name="connsiteX81" fmla="*/ 172156 w 262525"/>
              <a:gd name="connsiteY81" fmla="*/ 212040 h 444274"/>
              <a:gd name="connsiteX82" fmla="*/ 232234 w 262525"/>
              <a:gd name="connsiteY82" fmla="*/ 404391 h 444274"/>
              <a:gd name="connsiteX83" fmla="*/ 227691 w 262525"/>
              <a:gd name="connsiteY83" fmla="*/ 408934 h 444274"/>
              <a:gd name="connsiteX84" fmla="*/ 226681 w 262525"/>
              <a:gd name="connsiteY84" fmla="*/ 408934 h 444274"/>
              <a:gd name="connsiteX85" fmla="*/ 222137 w 262525"/>
              <a:gd name="connsiteY85" fmla="*/ 404391 h 444274"/>
              <a:gd name="connsiteX86" fmla="*/ 222137 w 262525"/>
              <a:gd name="connsiteY86" fmla="*/ 342556 h 444274"/>
              <a:gd name="connsiteX87" fmla="*/ 158419 w 262525"/>
              <a:gd name="connsiteY87" fmla="*/ 131803 h 444274"/>
              <a:gd name="connsiteX88" fmla="*/ 162741 w 262525"/>
              <a:gd name="connsiteY88" fmla="*/ 123306 h 444274"/>
              <a:gd name="connsiteX89" fmla="*/ 163624 w 262525"/>
              <a:gd name="connsiteY89" fmla="*/ 117127 h 444274"/>
              <a:gd name="connsiteX90" fmla="*/ 232234 w 262525"/>
              <a:gd name="connsiteY90" fmla="*/ 344050 h 44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2525" h="444274">
                <a:moveTo>
                  <a:pt x="257477" y="212040"/>
                </a:moveTo>
                <a:lnTo>
                  <a:pt x="202872" y="212040"/>
                </a:lnTo>
                <a:lnTo>
                  <a:pt x="167027" y="93424"/>
                </a:lnTo>
                <a:lnTo>
                  <a:pt x="172040" y="58321"/>
                </a:lnTo>
                <a:lnTo>
                  <a:pt x="169632" y="56544"/>
                </a:lnTo>
                <a:cubicBezTo>
                  <a:pt x="162603" y="51851"/>
                  <a:pt x="154707" y="48609"/>
                  <a:pt x="146409" y="47007"/>
                </a:cubicBezTo>
                <a:lnTo>
                  <a:pt x="146409" y="14641"/>
                </a:lnTo>
                <a:cubicBezTo>
                  <a:pt x="146409" y="6555"/>
                  <a:pt x="139854" y="0"/>
                  <a:pt x="131768" y="0"/>
                </a:cubicBezTo>
                <a:lnTo>
                  <a:pt x="130758" y="0"/>
                </a:lnTo>
                <a:cubicBezTo>
                  <a:pt x="122672" y="0"/>
                  <a:pt x="116117" y="6555"/>
                  <a:pt x="116117" y="14641"/>
                </a:cubicBezTo>
                <a:lnTo>
                  <a:pt x="116117" y="47007"/>
                </a:lnTo>
                <a:cubicBezTo>
                  <a:pt x="107819" y="48610"/>
                  <a:pt x="99924" y="51852"/>
                  <a:pt x="92894" y="56544"/>
                </a:cubicBezTo>
                <a:lnTo>
                  <a:pt x="90481" y="58336"/>
                </a:lnTo>
                <a:lnTo>
                  <a:pt x="95494" y="93439"/>
                </a:lnTo>
                <a:lnTo>
                  <a:pt x="59654" y="212040"/>
                </a:lnTo>
                <a:lnTo>
                  <a:pt x="5049" y="212040"/>
                </a:lnTo>
                <a:cubicBezTo>
                  <a:pt x="2260" y="212040"/>
                  <a:pt x="0" y="214300"/>
                  <a:pt x="0" y="217089"/>
                </a:cubicBezTo>
                <a:cubicBezTo>
                  <a:pt x="0" y="219877"/>
                  <a:pt x="2260" y="222137"/>
                  <a:pt x="5049" y="222137"/>
                </a:cubicBezTo>
                <a:lnTo>
                  <a:pt x="56600" y="222137"/>
                </a:lnTo>
                <a:lnTo>
                  <a:pt x="20411" y="341839"/>
                </a:lnTo>
                <a:lnTo>
                  <a:pt x="20194" y="404391"/>
                </a:lnTo>
                <a:cubicBezTo>
                  <a:pt x="20225" y="410700"/>
                  <a:pt x="24293" y="416281"/>
                  <a:pt x="30291" y="418239"/>
                </a:cubicBezTo>
                <a:lnTo>
                  <a:pt x="30291" y="439226"/>
                </a:lnTo>
                <a:cubicBezTo>
                  <a:pt x="30291" y="442014"/>
                  <a:pt x="32552" y="444274"/>
                  <a:pt x="35340" y="444274"/>
                </a:cubicBezTo>
                <a:cubicBezTo>
                  <a:pt x="38128" y="444274"/>
                  <a:pt x="40389" y="442014"/>
                  <a:pt x="40389" y="439226"/>
                </a:cubicBezTo>
                <a:lnTo>
                  <a:pt x="40389" y="418239"/>
                </a:lnTo>
                <a:cubicBezTo>
                  <a:pt x="46387" y="416281"/>
                  <a:pt x="50455" y="410700"/>
                  <a:pt x="50486" y="404391"/>
                </a:cubicBezTo>
                <a:lnTo>
                  <a:pt x="50486" y="344050"/>
                </a:lnTo>
                <a:lnTo>
                  <a:pt x="87340" y="222137"/>
                </a:lnTo>
                <a:lnTo>
                  <a:pt x="126214" y="222137"/>
                </a:lnTo>
                <a:lnTo>
                  <a:pt x="126214" y="247380"/>
                </a:lnTo>
                <a:cubicBezTo>
                  <a:pt x="126214" y="250168"/>
                  <a:pt x="128475" y="252429"/>
                  <a:pt x="131263" y="252429"/>
                </a:cubicBezTo>
                <a:cubicBezTo>
                  <a:pt x="134051" y="252429"/>
                  <a:pt x="136311" y="250168"/>
                  <a:pt x="136311" y="247380"/>
                </a:cubicBezTo>
                <a:lnTo>
                  <a:pt x="136311" y="222137"/>
                </a:lnTo>
                <a:lnTo>
                  <a:pt x="175185" y="222137"/>
                </a:lnTo>
                <a:lnTo>
                  <a:pt x="212040" y="344050"/>
                </a:lnTo>
                <a:lnTo>
                  <a:pt x="212040" y="404391"/>
                </a:lnTo>
                <a:cubicBezTo>
                  <a:pt x="212070" y="410700"/>
                  <a:pt x="216139" y="416281"/>
                  <a:pt x="222137" y="418239"/>
                </a:cubicBezTo>
                <a:lnTo>
                  <a:pt x="222137" y="439226"/>
                </a:lnTo>
                <a:cubicBezTo>
                  <a:pt x="222137" y="442014"/>
                  <a:pt x="224397" y="444274"/>
                  <a:pt x="227186" y="444274"/>
                </a:cubicBezTo>
                <a:cubicBezTo>
                  <a:pt x="229974" y="444274"/>
                  <a:pt x="232234" y="442014"/>
                  <a:pt x="232234" y="439226"/>
                </a:cubicBezTo>
                <a:lnTo>
                  <a:pt x="232234" y="418239"/>
                </a:lnTo>
                <a:cubicBezTo>
                  <a:pt x="238233" y="416281"/>
                  <a:pt x="242301" y="410700"/>
                  <a:pt x="242332" y="404391"/>
                </a:cubicBezTo>
                <a:lnTo>
                  <a:pt x="242332" y="342556"/>
                </a:lnTo>
                <a:lnTo>
                  <a:pt x="205926" y="222137"/>
                </a:lnTo>
                <a:lnTo>
                  <a:pt x="257477" y="222137"/>
                </a:lnTo>
                <a:cubicBezTo>
                  <a:pt x="260266" y="222137"/>
                  <a:pt x="262526" y="219877"/>
                  <a:pt x="262526" y="217089"/>
                </a:cubicBezTo>
                <a:cubicBezTo>
                  <a:pt x="262526" y="214300"/>
                  <a:pt x="260266" y="212040"/>
                  <a:pt x="257477" y="212040"/>
                </a:cubicBezTo>
                <a:close/>
                <a:moveTo>
                  <a:pt x="126214" y="45437"/>
                </a:moveTo>
                <a:lnTo>
                  <a:pt x="126214" y="14641"/>
                </a:lnTo>
                <a:cubicBezTo>
                  <a:pt x="126214" y="12131"/>
                  <a:pt x="128248" y="10097"/>
                  <a:pt x="130758" y="10097"/>
                </a:cubicBezTo>
                <a:lnTo>
                  <a:pt x="131768" y="10097"/>
                </a:lnTo>
                <a:cubicBezTo>
                  <a:pt x="134277" y="10097"/>
                  <a:pt x="136311" y="12131"/>
                  <a:pt x="136311" y="14641"/>
                </a:cubicBezTo>
                <a:lnTo>
                  <a:pt x="136311" y="45437"/>
                </a:lnTo>
                <a:close/>
                <a:moveTo>
                  <a:pt x="131263" y="55534"/>
                </a:moveTo>
                <a:cubicBezTo>
                  <a:pt x="141703" y="55486"/>
                  <a:pt x="151984" y="58091"/>
                  <a:pt x="161140" y="63107"/>
                </a:cubicBezTo>
                <a:lnTo>
                  <a:pt x="152745" y="121883"/>
                </a:lnTo>
                <a:cubicBezTo>
                  <a:pt x="152388" y="124367"/>
                  <a:pt x="150261" y="126212"/>
                  <a:pt x="147752" y="126214"/>
                </a:cubicBezTo>
                <a:lnTo>
                  <a:pt x="114774" y="126214"/>
                </a:lnTo>
                <a:cubicBezTo>
                  <a:pt x="112263" y="126212"/>
                  <a:pt x="110135" y="124364"/>
                  <a:pt x="109781" y="121878"/>
                </a:cubicBezTo>
                <a:lnTo>
                  <a:pt x="101385" y="63107"/>
                </a:lnTo>
                <a:cubicBezTo>
                  <a:pt x="110541" y="58088"/>
                  <a:pt x="120822" y="55482"/>
                  <a:pt x="131263" y="55534"/>
                </a:cubicBezTo>
                <a:close/>
                <a:moveTo>
                  <a:pt x="40606" y="341839"/>
                </a:moveTo>
                <a:lnTo>
                  <a:pt x="40389" y="404391"/>
                </a:lnTo>
                <a:cubicBezTo>
                  <a:pt x="40389" y="406900"/>
                  <a:pt x="38355" y="408934"/>
                  <a:pt x="35845" y="408934"/>
                </a:cubicBezTo>
                <a:lnTo>
                  <a:pt x="34835" y="408934"/>
                </a:lnTo>
                <a:cubicBezTo>
                  <a:pt x="32326" y="408934"/>
                  <a:pt x="30291" y="406900"/>
                  <a:pt x="30291" y="404391"/>
                </a:cubicBezTo>
                <a:lnTo>
                  <a:pt x="30291" y="344050"/>
                </a:lnTo>
                <a:lnTo>
                  <a:pt x="98902" y="117127"/>
                </a:lnTo>
                <a:lnTo>
                  <a:pt x="99785" y="123321"/>
                </a:lnTo>
                <a:cubicBezTo>
                  <a:pt x="100264" y="126548"/>
                  <a:pt x="101781" y="129531"/>
                  <a:pt x="104107" y="131818"/>
                </a:cubicBezTo>
                <a:close/>
                <a:moveTo>
                  <a:pt x="136311" y="212040"/>
                </a:moveTo>
                <a:lnTo>
                  <a:pt x="136311" y="186797"/>
                </a:lnTo>
                <a:cubicBezTo>
                  <a:pt x="136311" y="184009"/>
                  <a:pt x="134051" y="181749"/>
                  <a:pt x="131263" y="181749"/>
                </a:cubicBezTo>
                <a:cubicBezTo>
                  <a:pt x="128475" y="181749"/>
                  <a:pt x="126214" y="184009"/>
                  <a:pt x="126214" y="186797"/>
                </a:cubicBezTo>
                <a:lnTo>
                  <a:pt x="126214" y="212040"/>
                </a:lnTo>
                <a:lnTo>
                  <a:pt x="90395" y="212040"/>
                </a:lnTo>
                <a:lnTo>
                  <a:pt x="113330" y="136175"/>
                </a:lnTo>
                <a:cubicBezTo>
                  <a:pt x="113809" y="136246"/>
                  <a:pt x="114291" y="136292"/>
                  <a:pt x="114774" y="136311"/>
                </a:cubicBezTo>
                <a:lnTo>
                  <a:pt x="147752" y="136311"/>
                </a:lnTo>
                <a:cubicBezTo>
                  <a:pt x="148235" y="136292"/>
                  <a:pt x="148717" y="136246"/>
                  <a:pt x="149195" y="136175"/>
                </a:cubicBezTo>
                <a:lnTo>
                  <a:pt x="172156" y="212040"/>
                </a:lnTo>
                <a:close/>
                <a:moveTo>
                  <a:pt x="232234" y="404391"/>
                </a:moveTo>
                <a:cubicBezTo>
                  <a:pt x="232234" y="406900"/>
                  <a:pt x="230200" y="408934"/>
                  <a:pt x="227691" y="408934"/>
                </a:cubicBezTo>
                <a:lnTo>
                  <a:pt x="226681" y="408934"/>
                </a:lnTo>
                <a:cubicBezTo>
                  <a:pt x="224171" y="408934"/>
                  <a:pt x="222137" y="406900"/>
                  <a:pt x="222137" y="404391"/>
                </a:cubicBezTo>
                <a:lnTo>
                  <a:pt x="222137" y="342556"/>
                </a:lnTo>
                <a:lnTo>
                  <a:pt x="158419" y="131803"/>
                </a:lnTo>
                <a:cubicBezTo>
                  <a:pt x="160745" y="129516"/>
                  <a:pt x="162262" y="126533"/>
                  <a:pt x="162741" y="123306"/>
                </a:cubicBezTo>
                <a:lnTo>
                  <a:pt x="163624" y="117127"/>
                </a:lnTo>
                <a:lnTo>
                  <a:pt x="232234" y="344050"/>
                </a:lnTo>
                <a:close/>
              </a:path>
            </a:pathLst>
          </a:custGeom>
          <a:solidFill>
            <a:srgbClr val="3F7BFA"/>
          </a:solidFill>
          <a:ln w="4961" cap="flat">
            <a:noFill/>
            <a:prstDash val="solid"/>
            <a:miter/>
          </a:ln>
        </p:spPr>
        <p:txBody>
          <a:bodyPr rtlCol="0" anchor="ctr"/>
          <a:lstStyle/>
          <a:p>
            <a:endParaRPr lang="en-US"/>
          </a:p>
        </p:txBody>
      </p:sp>
      <p:sp>
        <p:nvSpPr>
          <p:cNvPr id="69" name="TextBox 68">
            <a:extLst>
              <a:ext uri="{FF2B5EF4-FFF2-40B4-BE49-F238E27FC236}">
                <a16:creationId xmlns="" xmlns:a16="http://schemas.microsoft.com/office/drawing/2014/main" id="{43C78F4D-A199-463B-974C-B5EC4B4759A2}"/>
              </a:ext>
            </a:extLst>
          </p:cNvPr>
          <p:cNvSpPr txBox="1"/>
          <p:nvPr/>
        </p:nvSpPr>
        <p:spPr>
          <a:xfrm>
            <a:off x="6315740" y="3633762"/>
            <a:ext cx="2286000" cy="2631490"/>
          </a:xfrm>
          <a:prstGeom prst="rect">
            <a:avLst/>
          </a:prstGeom>
          <a:noFill/>
        </p:spPr>
        <p:txBody>
          <a:bodyPr wrap="square" rtlCol="0">
            <a:spAutoFit/>
          </a:bodyPr>
          <a:lstStyle/>
          <a:p>
            <a:pPr algn="just"/>
            <a:r>
              <a:rPr lang="id-ID" sz="1650" dirty="0" smtClean="0">
                <a:solidFill>
                  <a:schemeClr val="tx1">
                    <a:lumMod val="75000"/>
                    <a:lumOff val="25000"/>
                  </a:schemeClr>
                </a:solidFill>
                <a:latin typeface="Muli" pitchFamily="2" charset="0"/>
                <a:cs typeface="Poppins Medium" panose="00000600000000000000" pitchFamily="2" charset="0"/>
              </a:rPr>
              <a:t>Class diagram adalah jenis diagram pada UML yang digunakan untuk menampilkan kelas-kelas maupun paket-paket yang ada pada suatu sistem yang nantinya akan digunakan.. Jadi Diagram ini dapat memberikan sebuah gambaran mengenai sistem maupun relasi-relasi yang terdapat pada sistem tersebut.</a:t>
            </a:r>
            <a:endParaRPr lang="id-ID" sz="1650" dirty="0">
              <a:solidFill>
                <a:schemeClr val="tx1">
                  <a:lumMod val="75000"/>
                  <a:lumOff val="25000"/>
                </a:schemeClr>
              </a:solidFill>
              <a:latin typeface="Muli" pitchFamily="2" charset="0"/>
              <a:cs typeface="Poppins Medium" panose="00000600000000000000" pitchFamily="2" charset="0"/>
            </a:endParaRPr>
          </a:p>
        </p:txBody>
      </p:sp>
      <p:sp>
        <p:nvSpPr>
          <p:cNvPr id="70" name="TextBox 69">
            <a:extLst>
              <a:ext uri="{FF2B5EF4-FFF2-40B4-BE49-F238E27FC236}">
                <a16:creationId xmlns="" xmlns:a16="http://schemas.microsoft.com/office/drawing/2014/main" id="{09CA50C7-9830-4FCF-8B5D-C93740E05177}"/>
              </a:ext>
            </a:extLst>
          </p:cNvPr>
          <p:cNvSpPr txBox="1"/>
          <p:nvPr/>
        </p:nvSpPr>
        <p:spPr>
          <a:xfrm>
            <a:off x="6318618" y="3435942"/>
            <a:ext cx="1597063" cy="261610"/>
          </a:xfrm>
          <a:prstGeom prst="rect">
            <a:avLst/>
          </a:prstGeom>
          <a:noFill/>
        </p:spPr>
        <p:txBody>
          <a:bodyPr wrap="square" rtlCol="0">
            <a:spAutoFit/>
          </a:bodyPr>
          <a:lstStyle/>
          <a:p>
            <a:r>
              <a:rPr lang="id-ID" sz="1100" dirty="0" smtClean="0">
                <a:latin typeface="Poppins SemiBold" panose="00000700000000000000" pitchFamily="2" charset="0"/>
                <a:cs typeface="Poppins SemiBold" panose="00000700000000000000" pitchFamily="2" charset="0"/>
              </a:rPr>
              <a:t>Class Diagram </a:t>
            </a:r>
            <a:endParaRPr lang="en-US" sz="1100" dirty="0">
              <a:latin typeface="Poppins SemiBold" panose="00000700000000000000" pitchFamily="2" charset="0"/>
              <a:cs typeface="Poppins SemiBold" panose="00000700000000000000" pitchFamily="2" charset="0"/>
            </a:endParaRPr>
          </a:p>
        </p:txBody>
      </p:sp>
      <p:sp>
        <p:nvSpPr>
          <p:cNvPr id="71" name="TextBox 70">
            <a:extLst>
              <a:ext uri="{FF2B5EF4-FFF2-40B4-BE49-F238E27FC236}">
                <a16:creationId xmlns="" xmlns:a16="http://schemas.microsoft.com/office/drawing/2014/main" id="{DE4FC50A-3853-41D9-90F2-6526F9891D75}"/>
              </a:ext>
            </a:extLst>
          </p:cNvPr>
          <p:cNvSpPr txBox="1"/>
          <p:nvPr/>
        </p:nvSpPr>
        <p:spPr>
          <a:xfrm>
            <a:off x="7971289" y="5774089"/>
            <a:ext cx="885240" cy="584775"/>
          </a:xfrm>
          <a:prstGeom prst="rect">
            <a:avLst/>
          </a:prstGeom>
          <a:noFill/>
        </p:spPr>
        <p:txBody>
          <a:bodyPr wrap="square" rtlCol="0">
            <a:spAutoFit/>
          </a:bodyPr>
          <a:lstStyle/>
          <a:p>
            <a:r>
              <a:rPr lang="en-US" sz="3200" dirty="0">
                <a:solidFill>
                  <a:srgbClr val="FAFAFA"/>
                </a:solidFill>
                <a:latin typeface="Poppins SemiBold" panose="00000700000000000000" pitchFamily="2" charset="0"/>
                <a:cs typeface="Poppins SemiBold" panose="00000700000000000000" pitchFamily="2" charset="0"/>
              </a:rPr>
              <a:t>03</a:t>
            </a:r>
          </a:p>
        </p:txBody>
      </p:sp>
      <p:grpSp>
        <p:nvGrpSpPr>
          <p:cNvPr id="44" name="Graphic 42" descr="Triangle Ruler">
            <a:extLst>
              <a:ext uri="{FF2B5EF4-FFF2-40B4-BE49-F238E27FC236}">
                <a16:creationId xmlns="" xmlns:a16="http://schemas.microsoft.com/office/drawing/2014/main" id="{8A4ACF19-729A-4DF2-ADD1-4FE0FFE65813}"/>
              </a:ext>
            </a:extLst>
          </p:cNvPr>
          <p:cNvGrpSpPr/>
          <p:nvPr/>
        </p:nvGrpSpPr>
        <p:grpSpPr>
          <a:xfrm>
            <a:off x="10795462" y="3326331"/>
            <a:ext cx="401677" cy="401677"/>
            <a:chOff x="8528149" y="4719738"/>
            <a:chExt cx="548086" cy="548086"/>
          </a:xfrm>
          <a:solidFill>
            <a:srgbClr val="3F7BFA"/>
          </a:solidFill>
        </p:grpSpPr>
        <p:sp>
          <p:nvSpPr>
            <p:cNvPr id="45" name="Freeform: Shape 44">
              <a:extLst>
                <a:ext uri="{FF2B5EF4-FFF2-40B4-BE49-F238E27FC236}">
                  <a16:creationId xmlns="" xmlns:a16="http://schemas.microsoft.com/office/drawing/2014/main" id="{E41281CF-F490-424A-BFC3-81F0A5F141C3}"/>
                </a:ext>
              </a:extLst>
            </p:cNvPr>
            <p:cNvSpPr/>
            <p:nvPr/>
          </p:nvSpPr>
          <p:spPr>
            <a:xfrm>
              <a:off x="8528149" y="4719738"/>
              <a:ext cx="548086" cy="548086"/>
            </a:xfrm>
            <a:custGeom>
              <a:avLst/>
              <a:gdLst>
                <a:gd name="connsiteX0" fmla="*/ 0 w 548086"/>
                <a:gd name="connsiteY0" fmla="*/ 0 h 548086"/>
                <a:gd name="connsiteX1" fmla="*/ 0 w 548086"/>
                <a:gd name="connsiteY1" fmla="*/ 548087 h 548086"/>
                <a:gd name="connsiteX2" fmla="*/ 548087 w 548086"/>
                <a:gd name="connsiteY2" fmla="*/ 548087 h 548086"/>
                <a:gd name="connsiteX3" fmla="*/ 13464 w 548086"/>
                <a:gd name="connsiteY3" fmla="*/ 440373 h 548086"/>
                <a:gd name="connsiteX4" fmla="*/ 47125 w 548086"/>
                <a:gd name="connsiteY4" fmla="*/ 440373 h 548086"/>
                <a:gd name="connsiteX5" fmla="*/ 47125 w 548086"/>
                <a:gd name="connsiteY5" fmla="*/ 426909 h 548086"/>
                <a:gd name="connsiteX6" fmla="*/ 13464 w 548086"/>
                <a:gd name="connsiteY6" fmla="*/ 426909 h 548086"/>
                <a:gd name="connsiteX7" fmla="*/ 13464 w 548086"/>
                <a:gd name="connsiteY7" fmla="*/ 346124 h 548086"/>
                <a:gd name="connsiteX8" fmla="*/ 47125 w 548086"/>
                <a:gd name="connsiteY8" fmla="*/ 346124 h 548086"/>
                <a:gd name="connsiteX9" fmla="*/ 47125 w 548086"/>
                <a:gd name="connsiteY9" fmla="*/ 332660 h 548086"/>
                <a:gd name="connsiteX10" fmla="*/ 13464 w 548086"/>
                <a:gd name="connsiteY10" fmla="*/ 332660 h 548086"/>
                <a:gd name="connsiteX11" fmla="*/ 13464 w 548086"/>
                <a:gd name="connsiteY11" fmla="*/ 251875 h 548086"/>
                <a:gd name="connsiteX12" fmla="*/ 47125 w 548086"/>
                <a:gd name="connsiteY12" fmla="*/ 251875 h 548086"/>
                <a:gd name="connsiteX13" fmla="*/ 47125 w 548086"/>
                <a:gd name="connsiteY13" fmla="*/ 238410 h 548086"/>
                <a:gd name="connsiteX14" fmla="*/ 13464 w 548086"/>
                <a:gd name="connsiteY14" fmla="*/ 238410 h 548086"/>
                <a:gd name="connsiteX15" fmla="*/ 13464 w 548086"/>
                <a:gd name="connsiteY15" fmla="*/ 157625 h 548086"/>
                <a:gd name="connsiteX16" fmla="*/ 47125 w 548086"/>
                <a:gd name="connsiteY16" fmla="*/ 157625 h 548086"/>
                <a:gd name="connsiteX17" fmla="*/ 47125 w 548086"/>
                <a:gd name="connsiteY17" fmla="*/ 144161 h 548086"/>
                <a:gd name="connsiteX18" fmla="*/ 13464 w 548086"/>
                <a:gd name="connsiteY18" fmla="*/ 144161 h 548086"/>
                <a:gd name="connsiteX19" fmla="*/ 13464 w 548086"/>
                <a:gd name="connsiteY19" fmla="*/ 32503 h 548086"/>
                <a:gd name="connsiteX20" fmla="*/ 515584 w 548086"/>
                <a:gd name="connsiteY20" fmla="*/ 534623 h 548086"/>
                <a:gd name="connsiteX21" fmla="*/ 383729 w 548086"/>
                <a:gd name="connsiteY21" fmla="*/ 534623 h 548086"/>
                <a:gd name="connsiteX22" fmla="*/ 383729 w 548086"/>
                <a:gd name="connsiteY22" fmla="*/ 500962 h 548086"/>
                <a:gd name="connsiteX23" fmla="*/ 370265 w 548086"/>
                <a:gd name="connsiteY23" fmla="*/ 500962 h 548086"/>
                <a:gd name="connsiteX24" fmla="*/ 370265 w 548086"/>
                <a:gd name="connsiteY24" fmla="*/ 534623 h 548086"/>
                <a:gd name="connsiteX25" fmla="*/ 289480 w 548086"/>
                <a:gd name="connsiteY25" fmla="*/ 534623 h 548086"/>
                <a:gd name="connsiteX26" fmla="*/ 289480 w 548086"/>
                <a:gd name="connsiteY26" fmla="*/ 500962 h 548086"/>
                <a:gd name="connsiteX27" fmla="*/ 276016 w 548086"/>
                <a:gd name="connsiteY27" fmla="*/ 500962 h 548086"/>
                <a:gd name="connsiteX28" fmla="*/ 276016 w 548086"/>
                <a:gd name="connsiteY28" fmla="*/ 534623 h 548086"/>
                <a:gd name="connsiteX29" fmla="*/ 195231 w 548086"/>
                <a:gd name="connsiteY29" fmla="*/ 534623 h 548086"/>
                <a:gd name="connsiteX30" fmla="*/ 195231 w 548086"/>
                <a:gd name="connsiteY30" fmla="*/ 500962 h 548086"/>
                <a:gd name="connsiteX31" fmla="*/ 181767 w 548086"/>
                <a:gd name="connsiteY31" fmla="*/ 500962 h 548086"/>
                <a:gd name="connsiteX32" fmla="*/ 181767 w 548086"/>
                <a:gd name="connsiteY32" fmla="*/ 534623 h 548086"/>
                <a:gd name="connsiteX33" fmla="*/ 100981 w 548086"/>
                <a:gd name="connsiteY33" fmla="*/ 534623 h 548086"/>
                <a:gd name="connsiteX34" fmla="*/ 100981 w 548086"/>
                <a:gd name="connsiteY34" fmla="*/ 500962 h 548086"/>
                <a:gd name="connsiteX35" fmla="*/ 87517 w 548086"/>
                <a:gd name="connsiteY35" fmla="*/ 500962 h 548086"/>
                <a:gd name="connsiteX36" fmla="*/ 87517 w 548086"/>
                <a:gd name="connsiteY36" fmla="*/ 534623 h 548086"/>
                <a:gd name="connsiteX37" fmla="*/ 13464 w 548086"/>
                <a:gd name="connsiteY37" fmla="*/ 534623 h 5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8086" h="548086">
                  <a:moveTo>
                    <a:pt x="0" y="0"/>
                  </a:moveTo>
                  <a:lnTo>
                    <a:pt x="0" y="548087"/>
                  </a:lnTo>
                  <a:lnTo>
                    <a:pt x="548087" y="548087"/>
                  </a:lnTo>
                  <a:close/>
                  <a:moveTo>
                    <a:pt x="13464" y="440373"/>
                  </a:moveTo>
                  <a:lnTo>
                    <a:pt x="47125" y="440373"/>
                  </a:lnTo>
                  <a:lnTo>
                    <a:pt x="47125" y="426909"/>
                  </a:lnTo>
                  <a:lnTo>
                    <a:pt x="13464" y="426909"/>
                  </a:lnTo>
                  <a:lnTo>
                    <a:pt x="13464" y="346124"/>
                  </a:lnTo>
                  <a:lnTo>
                    <a:pt x="47125" y="346124"/>
                  </a:lnTo>
                  <a:lnTo>
                    <a:pt x="47125" y="332660"/>
                  </a:lnTo>
                  <a:lnTo>
                    <a:pt x="13464" y="332660"/>
                  </a:lnTo>
                  <a:lnTo>
                    <a:pt x="13464" y="251875"/>
                  </a:lnTo>
                  <a:lnTo>
                    <a:pt x="47125" y="251875"/>
                  </a:lnTo>
                  <a:lnTo>
                    <a:pt x="47125" y="238410"/>
                  </a:lnTo>
                  <a:lnTo>
                    <a:pt x="13464" y="238410"/>
                  </a:lnTo>
                  <a:lnTo>
                    <a:pt x="13464" y="157625"/>
                  </a:lnTo>
                  <a:lnTo>
                    <a:pt x="47125" y="157625"/>
                  </a:lnTo>
                  <a:lnTo>
                    <a:pt x="47125" y="144161"/>
                  </a:lnTo>
                  <a:lnTo>
                    <a:pt x="13464" y="144161"/>
                  </a:lnTo>
                  <a:lnTo>
                    <a:pt x="13464" y="32503"/>
                  </a:lnTo>
                  <a:lnTo>
                    <a:pt x="515584" y="534623"/>
                  </a:lnTo>
                  <a:lnTo>
                    <a:pt x="383729" y="534623"/>
                  </a:lnTo>
                  <a:lnTo>
                    <a:pt x="383729" y="500962"/>
                  </a:lnTo>
                  <a:lnTo>
                    <a:pt x="370265" y="500962"/>
                  </a:lnTo>
                  <a:lnTo>
                    <a:pt x="370265" y="534623"/>
                  </a:lnTo>
                  <a:lnTo>
                    <a:pt x="289480" y="534623"/>
                  </a:lnTo>
                  <a:lnTo>
                    <a:pt x="289480" y="500962"/>
                  </a:lnTo>
                  <a:lnTo>
                    <a:pt x="276016" y="500962"/>
                  </a:lnTo>
                  <a:lnTo>
                    <a:pt x="276016" y="534623"/>
                  </a:lnTo>
                  <a:lnTo>
                    <a:pt x="195231" y="534623"/>
                  </a:lnTo>
                  <a:lnTo>
                    <a:pt x="195231" y="500962"/>
                  </a:lnTo>
                  <a:lnTo>
                    <a:pt x="181767" y="500962"/>
                  </a:lnTo>
                  <a:lnTo>
                    <a:pt x="181767" y="534623"/>
                  </a:lnTo>
                  <a:lnTo>
                    <a:pt x="100981" y="534623"/>
                  </a:lnTo>
                  <a:lnTo>
                    <a:pt x="100981" y="500962"/>
                  </a:lnTo>
                  <a:lnTo>
                    <a:pt x="87517" y="500962"/>
                  </a:lnTo>
                  <a:lnTo>
                    <a:pt x="87517" y="534623"/>
                  </a:lnTo>
                  <a:lnTo>
                    <a:pt x="13464" y="534623"/>
                  </a:lnTo>
                  <a:close/>
                </a:path>
              </a:pathLst>
            </a:custGeom>
            <a:grpFill/>
            <a:ln w="6648"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7AD32C1A-1453-4C6F-BF0C-776C408C5DE4}"/>
                </a:ext>
              </a:extLst>
            </p:cNvPr>
            <p:cNvSpPr/>
            <p:nvPr/>
          </p:nvSpPr>
          <p:spPr>
            <a:xfrm>
              <a:off x="8642595" y="4965460"/>
              <a:ext cx="187919" cy="187919"/>
            </a:xfrm>
            <a:custGeom>
              <a:avLst/>
              <a:gdLst>
                <a:gd name="connsiteX0" fmla="*/ 0 w 187919"/>
                <a:gd name="connsiteY0" fmla="*/ 0 h 187919"/>
                <a:gd name="connsiteX1" fmla="*/ 0 w 187919"/>
                <a:gd name="connsiteY1" fmla="*/ 187920 h 187919"/>
                <a:gd name="connsiteX2" fmla="*/ 187920 w 187919"/>
                <a:gd name="connsiteY2" fmla="*/ 187920 h 187919"/>
                <a:gd name="connsiteX3" fmla="*/ 13464 w 187919"/>
                <a:gd name="connsiteY3" fmla="*/ 32503 h 187919"/>
                <a:gd name="connsiteX4" fmla="*/ 155417 w 187919"/>
                <a:gd name="connsiteY4" fmla="*/ 174455 h 187919"/>
                <a:gd name="connsiteX5" fmla="*/ 13464 w 187919"/>
                <a:gd name="connsiteY5" fmla="*/ 174455 h 18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19" h="187919">
                  <a:moveTo>
                    <a:pt x="0" y="0"/>
                  </a:moveTo>
                  <a:lnTo>
                    <a:pt x="0" y="187920"/>
                  </a:lnTo>
                  <a:lnTo>
                    <a:pt x="187920" y="187920"/>
                  </a:lnTo>
                  <a:close/>
                  <a:moveTo>
                    <a:pt x="13464" y="32503"/>
                  </a:moveTo>
                  <a:lnTo>
                    <a:pt x="155417" y="174455"/>
                  </a:lnTo>
                  <a:lnTo>
                    <a:pt x="13464" y="174455"/>
                  </a:lnTo>
                  <a:close/>
                </a:path>
              </a:pathLst>
            </a:custGeom>
            <a:grpFill/>
            <a:ln w="6648" cap="flat">
              <a:noFill/>
              <a:prstDash val="solid"/>
              <a:miter/>
            </a:ln>
          </p:spPr>
          <p:txBody>
            <a:bodyPr rtlCol="0" anchor="ctr"/>
            <a:lstStyle/>
            <a:p>
              <a:endParaRPr lang="en-US"/>
            </a:p>
          </p:txBody>
        </p:sp>
      </p:grpSp>
      <p:sp>
        <p:nvSpPr>
          <p:cNvPr id="77" name="TextBox 76">
            <a:extLst>
              <a:ext uri="{FF2B5EF4-FFF2-40B4-BE49-F238E27FC236}">
                <a16:creationId xmlns="" xmlns:a16="http://schemas.microsoft.com/office/drawing/2014/main" id="{A88C6F21-1807-4481-801C-F07F5CB23427}"/>
              </a:ext>
            </a:extLst>
          </p:cNvPr>
          <p:cNvSpPr txBox="1"/>
          <p:nvPr/>
        </p:nvSpPr>
        <p:spPr>
          <a:xfrm>
            <a:off x="9058940" y="3676294"/>
            <a:ext cx="2264734" cy="2377574"/>
          </a:xfrm>
          <a:prstGeom prst="rect">
            <a:avLst/>
          </a:prstGeom>
          <a:noFill/>
        </p:spPr>
        <p:txBody>
          <a:bodyPr wrap="square" rtlCol="0">
            <a:spAutoFit/>
          </a:bodyPr>
          <a:lstStyle/>
          <a:p>
            <a:pPr algn="just"/>
            <a:r>
              <a:rPr lang="id-ID" sz="1650" dirty="0" smtClean="0">
                <a:solidFill>
                  <a:schemeClr val="tx1">
                    <a:lumMod val="75000"/>
                    <a:lumOff val="25000"/>
                  </a:schemeClr>
                </a:solidFill>
                <a:latin typeface="Muli" pitchFamily="2" charset="0"/>
                <a:cs typeface="Poppins Medium" panose="00000600000000000000" pitchFamily="2" charset="0"/>
              </a:rPr>
              <a:t>Sequence diagram adalah salah satu jenis diagram pada UML yang menjelaskan interaksi objek yang berdasarkan urutan waktu, sequence diagram juga dapat menggambarkan urutan atau tahapan yang harus dilakukan untuk dapat menghasilkan sesuatu seperti pada use case diagram.</a:t>
            </a:r>
            <a:endParaRPr lang="id-ID" sz="1650" dirty="0">
              <a:solidFill>
                <a:schemeClr val="tx1">
                  <a:lumMod val="75000"/>
                  <a:lumOff val="25000"/>
                </a:schemeClr>
              </a:solidFill>
              <a:latin typeface="Muli" pitchFamily="2" charset="0"/>
              <a:cs typeface="Poppins Medium" panose="00000600000000000000" pitchFamily="2" charset="0"/>
            </a:endParaRPr>
          </a:p>
        </p:txBody>
      </p:sp>
      <p:sp>
        <p:nvSpPr>
          <p:cNvPr id="78" name="TextBox 77">
            <a:extLst>
              <a:ext uri="{FF2B5EF4-FFF2-40B4-BE49-F238E27FC236}">
                <a16:creationId xmlns="" xmlns:a16="http://schemas.microsoft.com/office/drawing/2014/main" id="{FCBFA47F-4DC9-415B-BFB4-A22C0DCE3E3A}"/>
              </a:ext>
            </a:extLst>
          </p:cNvPr>
          <p:cNvSpPr txBox="1"/>
          <p:nvPr/>
        </p:nvSpPr>
        <p:spPr>
          <a:xfrm>
            <a:off x="9054927" y="3457208"/>
            <a:ext cx="1597063" cy="261610"/>
          </a:xfrm>
          <a:prstGeom prst="rect">
            <a:avLst/>
          </a:prstGeom>
          <a:noFill/>
        </p:spPr>
        <p:txBody>
          <a:bodyPr wrap="square" rtlCol="0">
            <a:spAutoFit/>
          </a:bodyPr>
          <a:lstStyle/>
          <a:p>
            <a:r>
              <a:rPr lang="en-US" sz="1100" dirty="0" smtClean="0">
                <a:latin typeface="Poppins SemiBold" panose="00000700000000000000" pitchFamily="2" charset="0"/>
                <a:cs typeface="Poppins SemiBold" panose="00000700000000000000" pitchFamily="2" charset="0"/>
              </a:rPr>
              <a:t>Se</a:t>
            </a:r>
            <a:r>
              <a:rPr lang="id-ID" sz="1100" dirty="0" smtClean="0">
                <a:latin typeface="Poppins SemiBold" panose="00000700000000000000" pitchFamily="2" charset="0"/>
                <a:cs typeface="Poppins SemiBold" panose="00000700000000000000" pitchFamily="2" charset="0"/>
              </a:rPr>
              <a:t>quence Diagram</a:t>
            </a:r>
            <a:endParaRPr lang="en-US" sz="1100" dirty="0">
              <a:latin typeface="Poppins SemiBold" panose="00000700000000000000" pitchFamily="2" charset="0"/>
              <a:cs typeface="Poppins SemiBold" panose="00000700000000000000" pitchFamily="2" charset="0"/>
            </a:endParaRPr>
          </a:p>
        </p:txBody>
      </p:sp>
      <p:sp>
        <p:nvSpPr>
          <p:cNvPr id="79" name="TextBox 78">
            <a:extLst>
              <a:ext uri="{FF2B5EF4-FFF2-40B4-BE49-F238E27FC236}">
                <a16:creationId xmlns="" xmlns:a16="http://schemas.microsoft.com/office/drawing/2014/main" id="{9FBCB2A6-3502-4ACE-8839-E3AE836A7D70}"/>
              </a:ext>
            </a:extLst>
          </p:cNvPr>
          <p:cNvSpPr txBox="1"/>
          <p:nvPr/>
        </p:nvSpPr>
        <p:spPr>
          <a:xfrm>
            <a:off x="10702993" y="5805988"/>
            <a:ext cx="885240" cy="584775"/>
          </a:xfrm>
          <a:prstGeom prst="rect">
            <a:avLst/>
          </a:prstGeom>
          <a:noFill/>
        </p:spPr>
        <p:txBody>
          <a:bodyPr wrap="square" rtlCol="0">
            <a:spAutoFit/>
          </a:bodyPr>
          <a:lstStyle/>
          <a:p>
            <a:r>
              <a:rPr lang="en-US" sz="3200" dirty="0">
                <a:solidFill>
                  <a:srgbClr val="FBC13F"/>
                </a:solidFill>
                <a:latin typeface="Poppins SemiBold" panose="00000700000000000000" pitchFamily="2" charset="0"/>
                <a:cs typeface="Poppins SemiBold" panose="00000700000000000000" pitchFamily="2" charset="0"/>
              </a:rPr>
              <a:t>04</a:t>
            </a:r>
          </a:p>
        </p:txBody>
      </p:sp>
    </p:spTree>
    <p:extLst>
      <p:ext uri="{BB962C8B-B14F-4D97-AF65-F5344CB8AC3E}">
        <p14:creationId xmlns:p14="http://schemas.microsoft.com/office/powerpoint/2010/main" val="2416937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5E7A9A92-0B70-4DD3-AE14-8A812DF8E24D}"/>
              </a:ext>
            </a:extLst>
          </p:cNvPr>
          <p:cNvSpPr/>
          <p:nvPr/>
        </p:nvSpPr>
        <p:spPr>
          <a:xfrm>
            <a:off x="1076654" y="884414"/>
            <a:ext cx="2835105" cy="1544749"/>
          </a:xfrm>
          <a:custGeom>
            <a:avLst/>
            <a:gdLst>
              <a:gd name="connsiteX0" fmla="*/ 0 w 4201500"/>
              <a:gd name="connsiteY0" fmla="*/ 0 h 2289249"/>
              <a:gd name="connsiteX1" fmla="*/ 2284895 w 4201500"/>
              <a:gd name="connsiteY1" fmla="*/ 0 h 2289249"/>
              <a:gd name="connsiteX2" fmla="*/ 3169444 w 4201500"/>
              <a:gd name="connsiteY2" fmla="*/ 0 h 2289249"/>
              <a:gd name="connsiteX3" fmla="*/ 4082478 w 4201500"/>
              <a:gd name="connsiteY3" fmla="*/ 0 h 2289249"/>
              <a:gd name="connsiteX4" fmla="*/ 4201500 w 4201500"/>
              <a:gd name="connsiteY4" fmla="*/ 119024 h 2289249"/>
              <a:gd name="connsiteX5" fmla="*/ 4201500 w 4201500"/>
              <a:gd name="connsiteY5" fmla="*/ 1230277 h 2289249"/>
              <a:gd name="connsiteX6" fmla="*/ 4201500 w 4201500"/>
              <a:gd name="connsiteY6" fmla="*/ 1238064 h 2289249"/>
              <a:gd name="connsiteX7" fmla="*/ 4200388 w 4201500"/>
              <a:gd name="connsiteY7" fmla="*/ 1250299 h 2289249"/>
              <a:gd name="connsiteX8" fmla="*/ 4199275 w 4201500"/>
              <a:gd name="connsiteY8" fmla="*/ 1260311 h 2289249"/>
              <a:gd name="connsiteX9" fmla="*/ 4133646 w 4201500"/>
              <a:gd name="connsiteY9" fmla="*/ 1402694 h 2289249"/>
              <a:gd name="connsiteX10" fmla="*/ 4101387 w 4201500"/>
              <a:gd name="connsiteY10" fmla="*/ 1433840 h 2289249"/>
              <a:gd name="connsiteX11" fmla="*/ 4023522 w 4201500"/>
              <a:gd name="connsiteY11" fmla="*/ 1491683 h 2289249"/>
              <a:gd name="connsiteX12" fmla="*/ 3945656 w 4201500"/>
              <a:gd name="connsiteY12" fmla="*/ 1549526 h 2289249"/>
              <a:gd name="connsiteX13" fmla="*/ 3844431 w 4201500"/>
              <a:gd name="connsiteY13" fmla="*/ 1750864 h 2289249"/>
              <a:gd name="connsiteX14" fmla="*/ 3844431 w 4201500"/>
              <a:gd name="connsiteY14" fmla="*/ 1973337 h 2289249"/>
              <a:gd name="connsiteX15" fmla="*/ 3844431 w 4201500"/>
              <a:gd name="connsiteY15" fmla="*/ 2170227 h 2289249"/>
              <a:gd name="connsiteX16" fmla="*/ 3725408 w 4201500"/>
              <a:gd name="connsiteY16" fmla="*/ 2289249 h 2289249"/>
              <a:gd name="connsiteX17" fmla="*/ 3552992 w 4201500"/>
              <a:gd name="connsiteY17" fmla="*/ 2289249 h 2289249"/>
              <a:gd name="connsiteX18" fmla="*/ 3169444 w 4201500"/>
              <a:gd name="connsiteY18" fmla="*/ 2289249 h 2289249"/>
              <a:gd name="connsiteX19" fmla="*/ 2284895 w 4201500"/>
              <a:gd name="connsiteY19" fmla="*/ 2289249 h 2289249"/>
              <a:gd name="connsiteX20" fmla="*/ 0 w 4201500"/>
              <a:gd name="connsiteY20" fmla="*/ 2289249 h 22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00" h="2289249">
                <a:moveTo>
                  <a:pt x="0" y="0"/>
                </a:moveTo>
                <a:lnTo>
                  <a:pt x="2284895" y="0"/>
                </a:lnTo>
                <a:lnTo>
                  <a:pt x="3169444" y="0"/>
                </a:lnTo>
                <a:lnTo>
                  <a:pt x="4082478" y="0"/>
                </a:lnTo>
                <a:cubicBezTo>
                  <a:pt x="4148107" y="0"/>
                  <a:pt x="4201500" y="53394"/>
                  <a:pt x="4201500" y="119024"/>
                </a:cubicBezTo>
                <a:lnTo>
                  <a:pt x="4201500" y="1230277"/>
                </a:lnTo>
                <a:cubicBezTo>
                  <a:pt x="4201500" y="1232501"/>
                  <a:pt x="4201500" y="1234726"/>
                  <a:pt x="4201500" y="1238064"/>
                </a:cubicBezTo>
                <a:lnTo>
                  <a:pt x="4200388" y="1250299"/>
                </a:lnTo>
                <a:cubicBezTo>
                  <a:pt x="4200388" y="1253637"/>
                  <a:pt x="4200388" y="1256974"/>
                  <a:pt x="4199275" y="1260311"/>
                </a:cubicBezTo>
                <a:cubicBezTo>
                  <a:pt x="4192601" y="1309255"/>
                  <a:pt x="4165904" y="1363761"/>
                  <a:pt x="4133646" y="1402694"/>
                </a:cubicBezTo>
                <a:cubicBezTo>
                  <a:pt x="4123635" y="1413818"/>
                  <a:pt x="4112511" y="1424941"/>
                  <a:pt x="4101387" y="1433840"/>
                </a:cubicBezTo>
                <a:lnTo>
                  <a:pt x="4023522" y="1491683"/>
                </a:lnTo>
                <a:lnTo>
                  <a:pt x="3945656" y="1549526"/>
                </a:lnTo>
                <a:cubicBezTo>
                  <a:pt x="3890038" y="1590683"/>
                  <a:pt x="3844431" y="1681897"/>
                  <a:pt x="3844431" y="1750864"/>
                </a:cubicBezTo>
                <a:lnTo>
                  <a:pt x="3844431" y="1973337"/>
                </a:lnTo>
                <a:lnTo>
                  <a:pt x="3844431" y="2170227"/>
                </a:lnTo>
                <a:cubicBezTo>
                  <a:pt x="3844431" y="2235856"/>
                  <a:pt x="3791038" y="2289249"/>
                  <a:pt x="3725408" y="2289249"/>
                </a:cubicBezTo>
                <a:lnTo>
                  <a:pt x="3552992" y="2289249"/>
                </a:lnTo>
                <a:lnTo>
                  <a:pt x="3169444" y="2289249"/>
                </a:lnTo>
                <a:lnTo>
                  <a:pt x="2284895" y="2289249"/>
                </a:lnTo>
                <a:lnTo>
                  <a:pt x="0" y="2289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oup 66">
            <a:extLst>
              <a:ext uri="{FF2B5EF4-FFF2-40B4-BE49-F238E27FC236}">
                <a16:creationId xmlns="" xmlns:a16="http://schemas.microsoft.com/office/drawing/2014/main" id="{137D3CCF-0130-474D-96DB-E345034ACBBB}"/>
              </a:ext>
            </a:extLst>
          </p:cNvPr>
          <p:cNvGrpSpPr/>
          <p:nvPr/>
        </p:nvGrpSpPr>
        <p:grpSpPr>
          <a:xfrm>
            <a:off x="1968174" y="1116320"/>
            <a:ext cx="1711622" cy="777027"/>
            <a:chOff x="2053899" y="1002511"/>
            <a:chExt cx="1711622" cy="777027"/>
          </a:xfrm>
        </p:grpSpPr>
        <p:sp>
          <p:nvSpPr>
            <p:cNvPr id="10" name="TextBox 9">
              <a:extLst>
                <a:ext uri="{FF2B5EF4-FFF2-40B4-BE49-F238E27FC236}">
                  <a16:creationId xmlns="" xmlns:a16="http://schemas.microsoft.com/office/drawing/2014/main" id="{695F8C19-21FE-48B6-A219-A683D1AD2B6F}"/>
                </a:ext>
              </a:extLst>
            </p:cNvPr>
            <p:cNvSpPr txBox="1"/>
            <p:nvPr/>
          </p:nvSpPr>
          <p:spPr>
            <a:xfrm>
              <a:off x="2053899" y="1224833"/>
              <a:ext cx="1521168" cy="292388"/>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Fadila I Sangaji</a:t>
              </a:r>
              <a:endParaRPr lang="en-US" sz="1300" dirty="0">
                <a:latin typeface="Poppins SemiBold" panose="00000700000000000000" pitchFamily="2" charset="0"/>
                <a:cs typeface="Poppins SemiBold" panose="00000700000000000000" pitchFamily="2" charset="0"/>
              </a:endParaRPr>
            </a:p>
          </p:txBody>
        </p:sp>
        <p:sp>
          <p:nvSpPr>
            <p:cNvPr id="11" name="TextBox 10">
              <a:extLst>
                <a:ext uri="{FF2B5EF4-FFF2-40B4-BE49-F238E27FC236}">
                  <a16:creationId xmlns="" xmlns:a16="http://schemas.microsoft.com/office/drawing/2014/main" id="{D8883364-D762-4C26-B617-A57795E475ED}"/>
                </a:ext>
              </a:extLst>
            </p:cNvPr>
            <p:cNvSpPr txBox="1"/>
            <p:nvPr/>
          </p:nvSpPr>
          <p:spPr>
            <a:xfrm>
              <a:off x="2053899" y="1002511"/>
              <a:ext cx="1521168" cy="276999"/>
            </a:xfrm>
            <a:prstGeom prst="rect">
              <a:avLst/>
            </a:prstGeom>
            <a:noFill/>
          </p:spPr>
          <p:txBody>
            <a:bodyPr wrap="square" rtlCol="0">
              <a:spAutoFit/>
            </a:bodyPr>
            <a:lstStyle/>
            <a:p>
              <a:r>
                <a:rPr lang="id-ID" sz="1200" dirty="0" smtClean="0">
                  <a:solidFill>
                    <a:schemeClr val="tx1">
                      <a:lumMod val="65000"/>
                      <a:lumOff val="35000"/>
                    </a:schemeClr>
                  </a:solidFill>
                  <a:latin typeface="Muli SemiBold" pitchFamily="2" charset="0"/>
                  <a:cs typeface="Poppins Medium" panose="00000600000000000000" pitchFamily="2" charset="0"/>
                </a:rPr>
                <a:t>Sistem Informasi (S1)</a:t>
              </a:r>
              <a:endParaRPr lang="en-US" sz="1200" dirty="0">
                <a:solidFill>
                  <a:schemeClr val="tx1">
                    <a:lumMod val="65000"/>
                    <a:lumOff val="35000"/>
                  </a:schemeClr>
                </a:solidFill>
                <a:latin typeface="Muli SemiBold" pitchFamily="2" charset="0"/>
                <a:cs typeface="Poppins Medium" panose="00000600000000000000" pitchFamily="2" charset="0"/>
              </a:endParaRPr>
            </a:p>
          </p:txBody>
        </p:sp>
        <p:sp>
          <p:nvSpPr>
            <p:cNvPr id="66" name="TextBox 65">
              <a:extLst>
                <a:ext uri="{FF2B5EF4-FFF2-40B4-BE49-F238E27FC236}">
                  <a16:creationId xmlns="" xmlns:a16="http://schemas.microsoft.com/office/drawing/2014/main" id="{B25E93DE-E860-49BA-BA00-A4EC5A55FB5A}"/>
                </a:ext>
              </a:extLst>
            </p:cNvPr>
            <p:cNvSpPr txBox="1"/>
            <p:nvPr/>
          </p:nvSpPr>
          <p:spPr>
            <a:xfrm>
              <a:off x="2053900" y="1410206"/>
              <a:ext cx="1711621" cy="369332"/>
            </a:xfrm>
            <a:prstGeom prst="rect">
              <a:avLst/>
            </a:prstGeom>
            <a:noFill/>
          </p:spPr>
          <p:txBody>
            <a:bodyPr wrap="square" rtlCol="0">
              <a:spAutoFit/>
            </a:bodyPr>
            <a:lstStyle/>
            <a:p>
              <a:pPr>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6101121019</a:t>
              </a:r>
              <a:endParaRPr lang="en-US" sz="1200" dirty="0">
                <a:solidFill>
                  <a:schemeClr val="tx1">
                    <a:lumMod val="65000"/>
                    <a:lumOff val="35000"/>
                  </a:schemeClr>
                </a:solidFill>
                <a:latin typeface="Muli" pitchFamily="2" charset="0"/>
                <a:cs typeface="Poppins Medium" panose="00000600000000000000" pitchFamily="2" charset="0"/>
              </a:endParaRPr>
            </a:p>
          </p:txBody>
        </p:sp>
      </p:grpSp>
      <p:sp>
        <p:nvSpPr>
          <p:cNvPr id="74" name="Freeform: Shape 73">
            <a:extLst>
              <a:ext uri="{FF2B5EF4-FFF2-40B4-BE49-F238E27FC236}">
                <a16:creationId xmlns="" xmlns:a16="http://schemas.microsoft.com/office/drawing/2014/main" id="{BFD46132-E5E0-49AB-B7AB-37FEB68555F4}"/>
              </a:ext>
            </a:extLst>
          </p:cNvPr>
          <p:cNvSpPr/>
          <p:nvPr/>
        </p:nvSpPr>
        <p:spPr>
          <a:xfrm>
            <a:off x="4754019" y="884414"/>
            <a:ext cx="2835105" cy="1544749"/>
          </a:xfrm>
          <a:custGeom>
            <a:avLst/>
            <a:gdLst>
              <a:gd name="connsiteX0" fmla="*/ 0 w 4201500"/>
              <a:gd name="connsiteY0" fmla="*/ 0 h 2289249"/>
              <a:gd name="connsiteX1" fmla="*/ 2284895 w 4201500"/>
              <a:gd name="connsiteY1" fmla="*/ 0 h 2289249"/>
              <a:gd name="connsiteX2" fmla="*/ 3169444 w 4201500"/>
              <a:gd name="connsiteY2" fmla="*/ 0 h 2289249"/>
              <a:gd name="connsiteX3" fmla="*/ 4082478 w 4201500"/>
              <a:gd name="connsiteY3" fmla="*/ 0 h 2289249"/>
              <a:gd name="connsiteX4" fmla="*/ 4201500 w 4201500"/>
              <a:gd name="connsiteY4" fmla="*/ 119024 h 2289249"/>
              <a:gd name="connsiteX5" fmla="*/ 4201500 w 4201500"/>
              <a:gd name="connsiteY5" fmla="*/ 1230277 h 2289249"/>
              <a:gd name="connsiteX6" fmla="*/ 4201500 w 4201500"/>
              <a:gd name="connsiteY6" fmla="*/ 1238064 h 2289249"/>
              <a:gd name="connsiteX7" fmla="*/ 4200388 w 4201500"/>
              <a:gd name="connsiteY7" fmla="*/ 1250299 h 2289249"/>
              <a:gd name="connsiteX8" fmla="*/ 4199275 w 4201500"/>
              <a:gd name="connsiteY8" fmla="*/ 1260311 h 2289249"/>
              <a:gd name="connsiteX9" fmla="*/ 4133646 w 4201500"/>
              <a:gd name="connsiteY9" fmla="*/ 1402694 h 2289249"/>
              <a:gd name="connsiteX10" fmla="*/ 4101387 w 4201500"/>
              <a:gd name="connsiteY10" fmla="*/ 1433840 h 2289249"/>
              <a:gd name="connsiteX11" fmla="*/ 4023522 w 4201500"/>
              <a:gd name="connsiteY11" fmla="*/ 1491683 h 2289249"/>
              <a:gd name="connsiteX12" fmla="*/ 3945656 w 4201500"/>
              <a:gd name="connsiteY12" fmla="*/ 1549526 h 2289249"/>
              <a:gd name="connsiteX13" fmla="*/ 3844431 w 4201500"/>
              <a:gd name="connsiteY13" fmla="*/ 1750864 h 2289249"/>
              <a:gd name="connsiteX14" fmla="*/ 3844431 w 4201500"/>
              <a:gd name="connsiteY14" fmla="*/ 1973337 h 2289249"/>
              <a:gd name="connsiteX15" fmla="*/ 3844431 w 4201500"/>
              <a:gd name="connsiteY15" fmla="*/ 2170227 h 2289249"/>
              <a:gd name="connsiteX16" fmla="*/ 3725408 w 4201500"/>
              <a:gd name="connsiteY16" fmla="*/ 2289249 h 2289249"/>
              <a:gd name="connsiteX17" fmla="*/ 3552992 w 4201500"/>
              <a:gd name="connsiteY17" fmla="*/ 2289249 h 2289249"/>
              <a:gd name="connsiteX18" fmla="*/ 3169444 w 4201500"/>
              <a:gd name="connsiteY18" fmla="*/ 2289249 h 2289249"/>
              <a:gd name="connsiteX19" fmla="*/ 2284895 w 4201500"/>
              <a:gd name="connsiteY19" fmla="*/ 2289249 h 2289249"/>
              <a:gd name="connsiteX20" fmla="*/ 0 w 4201500"/>
              <a:gd name="connsiteY20" fmla="*/ 2289249 h 22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00" h="2289249">
                <a:moveTo>
                  <a:pt x="0" y="0"/>
                </a:moveTo>
                <a:lnTo>
                  <a:pt x="2284895" y="0"/>
                </a:lnTo>
                <a:lnTo>
                  <a:pt x="3169444" y="0"/>
                </a:lnTo>
                <a:lnTo>
                  <a:pt x="4082478" y="0"/>
                </a:lnTo>
                <a:cubicBezTo>
                  <a:pt x="4148107" y="0"/>
                  <a:pt x="4201500" y="53394"/>
                  <a:pt x="4201500" y="119024"/>
                </a:cubicBezTo>
                <a:lnTo>
                  <a:pt x="4201500" y="1230277"/>
                </a:lnTo>
                <a:cubicBezTo>
                  <a:pt x="4201500" y="1232501"/>
                  <a:pt x="4201500" y="1234726"/>
                  <a:pt x="4201500" y="1238064"/>
                </a:cubicBezTo>
                <a:lnTo>
                  <a:pt x="4200388" y="1250299"/>
                </a:lnTo>
                <a:cubicBezTo>
                  <a:pt x="4200388" y="1253637"/>
                  <a:pt x="4200388" y="1256974"/>
                  <a:pt x="4199275" y="1260311"/>
                </a:cubicBezTo>
                <a:cubicBezTo>
                  <a:pt x="4192601" y="1309255"/>
                  <a:pt x="4165904" y="1363761"/>
                  <a:pt x="4133646" y="1402694"/>
                </a:cubicBezTo>
                <a:cubicBezTo>
                  <a:pt x="4123635" y="1413818"/>
                  <a:pt x="4112511" y="1424941"/>
                  <a:pt x="4101387" y="1433840"/>
                </a:cubicBezTo>
                <a:lnTo>
                  <a:pt x="4023522" y="1491683"/>
                </a:lnTo>
                <a:lnTo>
                  <a:pt x="3945656" y="1549526"/>
                </a:lnTo>
                <a:cubicBezTo>
                  <a:pt x="3890038" y="1590683"/>
                  <a:pt x="3844431" y="1681897"/>
                  <a:pt x="3844431" y="1750864"/>
                </a:cubicBezTo>
                <a:lnTo>
                  <a:pt x="3844431" y="1973337"/>
                </a:lnTo>
                <a:lnTo>
                  <a:pt x="3844431" y="2170227"/>
                </a:lnTo>
                <a:cubicBezTo>
                  <a:pt x="3844431" y="2235856"/>
                  <a:pt x="3791038" y="2289249"/>
                  <a:pt x="3725408" y="2289249"/>
                </a:cubicBezTo>
                <a:lnTo>
                  <a:pt x="3552992" y="2289249"/>
                </a:lnTo>
                <a:lnTo>
                  <a:pt x="3169444" y="2289249"/>
                </a:lnTo>
                <a:lnTo>
                  <a:pt x="2284895" y="2289249"/>
                </a:lnTo>
                <a:lnTo>
                  <a:pt x="0" y="2289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75">
            <a:extLst>
              <a:ext uri="{FF2B5EF4-FFF2-40B4-BE49-F238E27FC236}">
                <a16:creationId xmlns="" xmlns:a16="http://schemas.microsoft.com/office/drawing/2014/main" id="{521AEB30-5797-4FDC-8BFD-B03CB45D5A8D}"/>
              </a:ext>
            </a:extLst>
          </p:cNvPr>
          <p:cNvGrpSpPr/>
          <p:nvPr/>
        </p:nvGrpSpPr>
        <p:grpSpPr>
          <a:xfrm>
            <a:off x="5645539" y="1116320"/>
            <a:ext cx="1711621" cy="821732"/>
            <a:chOff x="2053899" y="1002511"/>
            <a:chExt cx="1711621" cy="821732"/>
          </a:xfrm>
        </p:grpSpPr>
        <p:sp>
          <p:nvSpPr>
            <p:cNvPr id="77" name="TextBox 76">
              <a:extLst>
                <a:ext uri="{FF2B5EF4-FFF2-40B4-BE49-F238E27FC236}">
                  <a16:creationId xmlns="" xmlns:a16="http://schemas.microsoft.com/office/drawing/2014/main" id="{955DA8AA-452C-4684-9826-AB36A31F99B5}"/>
                </a:ext>
              </a:extLst>
            </p:cNvPr>
            <p:cNvSpPr txBox="1"/>
            <p:nvPr/>
          </p:nvSpPr>
          <p:spPr>
            <a:xfrm>
              <a:off x="2053899" y="1253861"/>
              <a:ext cx="1521168" cy="292388"/>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Tiara Rahayu</a:t>
              </a:r>
              <a:endParaRPr lang="en-US" sz="1300" dirty="0">
                <a:latin typeface="Poppins SemiBold" panose="00000700000000000000" pitchFamily="2" charset="0"/>
                <a:cs typeface="Poppins SemiBold" panose="00000700000000000000" pitchFamily="2" charset="0"/>
              </a:endParaRPr>
            </a:p>
          </p:txBody>
        </p:sp>
        <p:sp>
          <p:nvSpPr>
            <p:cNvPr id="78" name="TextBox 77">
              <a:extLst>
                <a:ext uri="{FF2B5EF4-FFF2-40B4-BE49-F238E27FC236}">
                  <a16:creationId xmlns="" xmlns:a16="http://schemas.microsoft.com/office/drawing/2014/main" id="{D26CF922-0E92-4329-950F-273DBE610BA8}"/>
                </a:ext>
              </a:extLst>
            </p:cNvPr>
            <p:cNvSpPr txBox="1"/>
            <p:nvPr/>
          </p:nvSpPr>
          <p:spPr>
            <a:xfrm>
              <a:off x="2053899" y="1002511"/>
              <a:ext cx="1521168" cy="276999"/>
            </a:xfrm>
            <a:prstGeom prst="rect">
              <a:avLst/>
            </a:prstGeom>
            <a:noFill/>
          </p:spPr>
          <p:txBody>
            <a:bodyPr wrap="square" rtlCol="0">
              <a:spAutoFit/>
            </a:bodyPr>
            <a:lstStyle/>
            <a:p>
              <a:r>
                <a:rPr lang="id-ID" sz="1200" dirty="0" smtClean="0">
                  <a:solidFill>
                    <a:schemeClr val="tx1">
                      <a:lumMod val="65000"/>
                      <a:lumOff val="35000"/>
                    </a:schemeClr>
                  </a:solidFill>
                  <a:latin typeface="Muli SemiBold" pitchFamily="2" charset="0"/>
                  <a:cs typeface="Poppins Medium" panose="00000600000000000000" pitchFamily="2" charset="0"/>
                </a:rPr>
                <a:t>Sistem Informasi (S1)</a:t>
              </a:r>
              <a:endParaRPr lang="en-US" sz="1200" dirty="0">
                <a:solidFill>
                  <a:schemeClr val="tx1">
                    <a:lumMod val="65000"/>
                    <a:lumOff val="35000"/>
                  </a:schemeClr>
                </a:solidFill>
                <a:latin typeface="Muli SemiBold" pitchFamily="2" charset="0"/>
                <a:cs typeface="Poppins Medium" panose="00000600000000000000" pitchFamily="2" charset="0"/>
              </a:endParaRPr>
            </a:p>
          </p:txBody>
        </p:sp>
        <p:sp>
          <p:nvSpPr>
            <p:cNvPr id="79" name="TextBox 78">
              <a:extLst>
                <a:ext uri="{FF2B5EF4-FFF2-40B4-BE49-F238E27FC236}">
                  <a16:creationId xmlns="" xmlns:a16="http://schemas.microsoft.com/office/drawing/2014/main" id="{A2073EDD-06B8-4FA2-9FC3-A389FC16F3FD}"/>
                </a:ext>
              </a:extLst>
            </p:cNvPr>
            <p:cNvSpPr txBox="1"/>
            <p:nvPr/>
          </p:nvSpPr>
          <p:spPr>
            <a:xfrm>
              <a:off x="2053899" y="1454911"/>
              <a:ext cx="1711621" cy="369332"/>
            </a:xfrm>
            <a:prstGeom prst="rect">
              <a:avLst/>
            </a:prstGeom>
            <a:noFill/>
          </p:spPr>
          <p:txBody>
            <a:bodyPr wrap="square" rtlCol="0">
              <a:spAutoFit/>
            </a:bodyPr>
            <a:lstStyle/>
            <a:p>
              <a:pPr>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6101121018</a:t>
              </a:r>
              <a:endParaRPr lang="en-US" sz="1200" dirty="0">
                <a:solidFill>
                  <a:schemeClr val="tx1">
                    <a:lumMod val="65000"/>
                    <a:lumOff val="35000"/>
                  </a:schemeClr>
                </a:solidFill>
                <a:latin typeface="Muli" pitchFamily="2" charset="0"/>
                <a:cs typeface="Poppins Medium" panose="00000600000000000000" pitchFamily="2" charset="0"/>
              </a:endParaRPr>
            </a:p>
          </p:txBody>
        </p:sp>
      </p:grpSp>
      <p:sp>
        <p:nvSpPr>
          <p:cNvPr id="81" name="Freeform: Shape 80">
            <a:extLst>
              <a:ext uri="{FF2B5EF4-FFF2-40B4-BE49-F238E27FC236}">
                <a16:creationId xmlns="" xmlns:a16="http://schemas.microsoft.com/office/drawing/2014/main" id="{11DDCDC1-8CF2-4DE4-8867-3CE8C632CDD7}"/>
              </a:ext>
            </a:extLst>
          </p:cNvPr>
          <p:cNvSpPr/>
          <p:nvPr/>
        </p:nvSpPr>
        <p:spPr>
          <a:xfrm>
            <a:off x="1076654" y="2656064"/>
            <a:ext cx="2835105" cy="1544749"/>
          </a:xfrm>
          <a:custGeom>
            <a:avLst/>
            <a:gdLst>
              <a:gd name="connsiteX0" fmla="*/ 0 w 4201500"/>
              <a:gd name="connsiteY0" fmla="*/ 0 h 2289249"/>
              <a:gd name="connsiteX1" fmla="*/ 2284895 w 4201500"/>
              <a:gd name="connsiteY1" fmla="*/ 0 h 2289249"/>
              <a:gd name="connsiteX2" fmla="*/ 3169444 w 4201500"/>
              <a:gd name="connsiteY2" fmla="*/ 0 h 2289249"/>
              <a:gd name="connsiteX3" fmla="*/ 4082478 w 4201500"/>
              <a:gd name="connsiteY3" fmla="*/ 0 h 2289249"/>
              <a:gd name="connsiteX4" fmla="*/ 4201500 w 4201500"/>
              <a:gd name="connsiteY4" fmla="*/ 119024 h 2289249"/>
              <a:gd name="connsiteX5" fmla="*/ 4201500 w 4201500"/>
              <a:gd name="connsiteY5" fmla="*/ 1230277 h 2289249"/>
              <a:gd name="connsiteX6" fmla="*/ 4201500 w 4201500"/>
              <a:gd name="connsiteY6" fmla="*/ 1238064 h 2289249"/>
              <a:gd name="connsiteX7" fmla="*/ 4200388 w 4201500"/>
              <a:gd name="connsiteY7" fmla="*/ 1250299 h 2289249"/>
              <a:gd name="connsiteX8" fmla="*/ 4199275 w 4201500"/>
              <a:gd name="connsiteY8" fmla="*/ 1260311 h 2289249"/>
              <a:gd name="connsiteX9" fmla="*/ 4133646 w 4201500"/>
              <a:gd name="connsiteY9" fmla="*/ 1402694 h 2289249"/>
              <a:gd name="connsiteX10" fmla="*/ 4101387 w 4201500"/>
              <a:gd name="connsiteY10" fmla="*/ 1433840 h 2289249"/>
              <a:gd name="connsiteX11" fmla="*/ 4023522 w 4201500"/>
              <a:gd name="connsiteY11" fmla="*/ 1491683 h 2289249"/>
              <a:gd name="connsiteX12" fmla="*/ 3945656 w 4201500"/>
              <a:gd name="connsiteY12" fmla="*/ 1549526 h 2289249"/>
              <a:gd name="connsiteX13" fmla="*/ 3844431 w 4201500"/>
              <a:gd name="connsiteY13" fmla="*/ 1750864 h 2289249"/>
              <a:gd name="connsiteX14" fmla="*/ 3844431 w 4201500"/>
              <a:gd name="connsiteY14" fmla="*/ 1973337 h 2289249"/>
              <a:gd name="connsiteX15" fmla="*/ 3844431 w 4201500"/>
              <a:gd name="connsiteY15" fmla="*/ 2170227 h 2289249"/>
              <a:gd name="connsiteX16" fmla="*/ 3725408 w 4201500"/>
              <a:gd name="connsiteY16" fmla="*/ 2289249 h 2289249"/>
              <a:gd name="connsiteX17" fmla="*/ 3552992 w 4201500"/>
              <a:gd name="connsiteY17" fmla="*/ 2289249 h 2289249"/>
              <a:gd name="connsiteX18" fmla="*/ 3169444 w 4201500"/>
              <a:gd name="connsiteY18" fmla="*/ 2289249 h 2289249"/>
              <a:gd name="connsiteX19" fmla="*/ 2284895 w 4201500"/>
              <a:gd name="connsiteY19" fmla="*/ 2289249 h 2289249"/>
              <a:gd name="connsiteX20" fmla="*/ 0 w 4201500"/>
              <a:gd name="connsiteY20" fmla="*/ 2289249 h 22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00" h="2289249">
                <a:moveTo>
                  <a:pt x="0" y="0"/>
                </a:moveTo>
                <a:lnTo>
                  <a:pt x="2284895" y="0"/>
                </a:lnTo>
                <a:lnTo>
                  <a:pt x="3169444" y="0"/>
                </a:lnTo>
                <a:lnTo>
                  <a:pt x="4082478" y="0"/>
                </a:lnTo>
                <a:cubicBezTo>
                  <a:pt x="4148107" y="0"/>
                  <a:pt x="4201500" y="53394"/>
                  <a:pt x="4201500" y="119024"/>
                </a:cubicBezTo>
                <a:lnTo>
                  <a:pt x="4201500" y="1230277"/>
                </a:lnTo>
                <a:cubicBezTo>
                  <a:pt x="4201500" y="1232501"/>
                  <a:pt x="4201500" y="1234726"/>
                  <a:pt x="4201500" y="1238064"/>
                </a:cubicBezTo>
                <a:lnTo>
                  <a:pt x="4200388" y="1250299"/>
                </a:lnTo>
                <a:cubicBezTo>
                  <a:pt x="4200388" y="1253637"/>
                  <a:pt x="4200388" y="1256974"/>
                  <a:pt x="4199275" y="1260311"/>
                </a:cubicBezTo>
                <a:cubicBezTo>
                  <a:pt x="4192601" y="1309255"/>
                  <a:pt x="4165904" y="1363761"/>
                  <a:pt x="4133646" y="1402694"/>
                </a:cubicBezTo>
                <a:cubicBezTo>
                  <a:pt x="4123635" y="1413818"/>
                  <a:pt x="4112511" y="1424941"/>
                  <a:pt x="4101387" y="1433840"/>
                </a:cubicBezTo>
                <a:lnTo>
                  <a:pt x="4023522" y="1491683"/>
                </a:lnTo>
                <a:lnTo>
                  <a:pt x="3945656" y="1549526"/>
                </a:lnTo>
                <a:cubicBezTo>
                  <a:pt x="3890038" y="1590683"/>
                  <a:pt x="3844431" y="1681897"/>
                  <a:pt x="3844431" y="1750864"/>
                </a:cubicBezTo>
                <a:lnTo>
                  <a:pt x="3844431" y="1973337"/>
                </a:lnTo>
                <a:lnTo>
                  <a:pt x="3844431" y="2170227"/>
                </a:lnTo>
                <a:cubicBezTo>
                  <a:pt x="3844431" y="2235856"/>
                  <a:pt x="3791038" y="2289249"/>
                  <a:pt x="3725408" y="2289249"/>
                </a:cubicBezTo>
                <a:lnTo>
                  <a:pt x="3552992" y="2289249"/>
                </a:lnTo>
                <a:lnTo>
                  <a:pt x="3169444" y="2289249"/>
                </a:lnTo>
                <a:lnTo>
                  <a:pt x="2284895" y="2289249"/>
                </a:lnTo>
                <a:lnTo>
                  <a:pt x="0" y="2289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3" name="Group 82">
            <a:extLst>
              <a:ext uri="{FF2B5EF4-FFF2-40B4-BE49-F238E27FC236}">
                <a16:creationId xmlns="" xmlns:a16="http://schemas.microsoft.com/office/drawing/2014/main" id="{E5089F6B-F73D-4708-9647-DEBEE19D035E}"/>
              </a:ext>
            </a:extLst>
          </p:cNvPr>
          <p:cNvGrpSpPr/>
          <p:nvPr/>
        </p:nvGrpSpPr>
        <p:grpSpPr>
          <a:xfrm>
            <a:off x="1968174" y="2887970"/>
            <a:ext cx="1718936" cy="923330"/>
            <a:chOff x="2053899" y="1002511"/>
            <a:chExt cx="1718936" cy="923330"/>
          </a:xfrm>
        </p:grpSpPr>
        <p:sp>
          <p:nvSpPr>
            <p:cNvPr id="84" name="TextBox 83">
              <a:extLst>
                <a:ext uri="{FF2B5EF4-FFF2-40B4-BE49-F238E27FC236}">
                  <a16:creationId xmlns="" xmlns:a16="http://schemas.microsoft.com/office/drawing/2014/main" id="{EB9B5F4C-6A08-4D89-A784-49C0B4513DE8}"/>
                </a:ext>
              </a:extLst>
            </p:cNvPr>
            <p:cNvSpPr txBox="1"/>
            <p:nvPr/>
          </p:nvSpPr>
          <p:spPr>
            <a:xfrm>
              <a:off x="2053899" y="1224833"/>
              <a:ext cx="1521168" cy="492443"/>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Nur Indriyani Hasan</a:t>
              </a:r>
              <a:endParaRPr lang="en-US" sz="1300" dirty="0">
                <a:latin typeface="Poppins SemiBold" panose="00000700000000000000" pitchFamily="2" charset="0"/>
                <a:cs typeface="Poppins SemiBold" panose="00000700000000000000" pitchFamily="2" charset="0"/>
              </a:endParaRPr>
            </a:p>
          </p:txBody>
        </p:sp>
        <p:sp>
          <p:nvSpPr>
            <p:cNvPr id="85" name="TextBox 84">
              <a:extLst>
                <a:ext uri="{FF2B5EF4-FFF2-40B4-BE49-F238E27FC236}">
                  <a16:creationId xmlns="" xmlns:a16="http://schemas.microsoft.com/office/drawing/2014/main" id="{A6C3EA21-D63C-4F66-BFEC-31DA78BF6F85}"/>
                </a:ext>
              </a:extLst>
            </p:cNvPr>
            <p:cNvSpPr txBox="1"/>
            <p:nvPr/>
          </p:nvSpPr>
          <p:spPr>
            <a:xfrm>
              <a:off x="2053899" y="1002511"/>
              <a:ext cx="1521168" cy="276999"/>
            </a:xfrm>
            <a:prstGeom prst="rect">
              <a:avLst/>
            </a:prstGeom>
            <a:noFill/>
          </p:spPr>
          <p:txBody>
            <a:bodyPr wrap="square" rtlCol="0">
              <a:spAutoFit/>
            </a:bodyPr>
            <a:lstStyle/>
            <a:p>
              <a:r>
                <a:rPr lang="id-ID" sz="1200" dirty="0" smtClean="0">
                  <a:solidFill>
                    <a:schemeClr val="tx1">
                      <a:lumMod val="65000"/>
                      <a:lumOff val="35000"/>
                    </a:schemeClr>
                  </a:solidFill>
                  <a:latin typeface="Muli SemiBold" pitchFamily="2" charset="0"/>
                  <a:cs typeface="Poppins Medium" panose="00000600000000000000" pitchFamily="2" charset="0"/>
                </a:rPr>
                <a:t>Sistem Informasi (S1)</a:t>
              </a:r>
              <a:endParaRPr lang="en-US" sz="1200" dirty="0">
                <a:solidFill>
                  <a:schemeClr val="tx1">
                    <a:lumMod val="65000"/>
                    <a:lumOff val="35000"/>
                  </a:schemeClr>
                </a:solidFill>
                <a:latin typeface="Muli SemiBold" pitchFamily="2" charset="0"/>
                <a:cs typeface="Poppins Medium" panose="00000600000000000000" pitchFamily="2" charset="0"/>
              </a:endParaRPr>
            </a:p>
          </p:txBody>
        </p:sp>
        <p:sp>
          <p:nvSpPr>
            <p:cNvPr id="86" name="TextBox 85">
              <a:extLst>
                <a:ext uri="{FF2B5EF4-FFF2-40B4-BE49-F238E27FC236}">
                  <a16:creationId xmlns="" xmlns:a16="http://schemas.microsoft.com/office/drawing/2014/main" id="{A8E497F6-78C2-4FAC-83FF-D22686CD3B1A}"/>
                </a:ext>
              </a:extLst>
            </p:cNvPr>
            <p:cNvSpPr txBox="1"/>
            <p:nvPr/>
          </p:nvSpPr>
          <p:spPr>
            <a:xfrm>
              <a:off x="2061214" y="1556509"/>
              <a:ext cx="1711621" cy="369332"/>
            </a:xfrm>
            <a:prstGeom prst="rect">
              <a:avLst/>
            </a:prstGeom>
            <a:noFill/>
          </p:spPr>
          <p:txBody>
            <a:bodyPr wrap="square" rtlCol="0">
              <a:spAutoFit/>
            </a:bodyPr>
            <a:lstStyle/>
            <a:p>
              <a:pPr>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6101121025</a:t>
              </a:r>
              <a:endParaRPr lang="en-US" sz="1200" dirty="0">
                <a:solidFill>
                  <a:schemeClr val="tx1">
                    <a:lumMod val="65000"/>
                    <a:lumOff val="35000"/>
                  </a:schemeClr>
                </a:solidFill>
                <a:latin typeface="Muli" pitchFamily="2" charset="0"/>
                <a:cs typeface="Poppins Medium" panose="00000600000000000000" pitchFamily="2" charset="0"/>
              </a:endParaRPr>
            </a:p>
          </p:txBody>
        </p:sp>
      </p:grpSp>
      <p:sp>
        <p:nvSpPr>
          <p:cNvPr id="88" name="Freeform: Shape 87">
            <a:extLst>
              <a:ext uri="{FF2B5EF4-FFF2-40B4-BE49-F238E27FC236}">
                <a16:creationId xmlns="" xmlns:a16="http://schemas.microsoft.com/office/drawing/2014/main" id="{0DF72E5E-8A02-440C-B3E6-4649E9583740}"/>
              </a:ext>
            </a:extLst>
          </p:cNvPr>
          <p:cNvSpPr/>
          <p:nvPr/>
        </p:nvSpPr>
        <p:spPr>
          <a:xfrm>
            <a:off x="4754019" y="2656064"/>
            <a:ext cx="2835105" cy="1544749"/>
          </a:xfrm>
          <a:custGeom>
            <a:avLst/>
            <a:gdLst>
              <a:gd name="connsiteX0" fmla="*/ 0 w 4201500"/>
              <a:gd name="connsiteY0" fmla="*/ 0 h 2289249"/>
              <a:gd name="connsiteX1" fmla="*/ 2284895 w 4201500"/>
              <a:gd name="connsiteY1" fmla="*/ 0 h 2289249"/>
              <a:gd name="connsiteX2" fmla="*/ 3169444 w 4201500"/>
              <a:gd name="connsiteY2" fmla="*/ 0 h 2289249"/>
              <a:gd name="connsiteX3" fmla="*/ 4082478 w 4201500"/>
              <a:gd name="connsiteY3" fmla="*/ 0 h 2289249"/>
              <a:gd name="connsiteX4" fmla="*/ 4201500 w 4201500"/>
              <a:gd name="connsiteY4" fmla="*/ 119024 h 2289249"/>
              <a:gd name="connsiteX5" fmla="*/ 4201500 w 4201500"/>
              <a:gd name="connsiteY5" fmla="*/ 1230277 h 2289249"/>
              <a:gd name="connsiteX6" fmla="*/ 4201500 w 4201500"/>
              <a:gd name="connsiteY6" fmla="*/ 1238064 h 2289249"/>
              <a:gd name="connsiteX7" fmla="*/ 4200388 w 4201500"/>
              <a:gd name="connsiteY7" fmla="*/ 1250299 h 2289249"/>
              <a:gd name="connsiteX8" fmla="*/ 4199275 w 4201500"/>
              <a:gd name="connsiteY8" fmla="*/ 1260311 h 2289249"/>
              <a:gd name="connsiteX9" fmla="*/ 4133646 w 4201500"/>
              <a:gd name="connsiteY9" fmla="*/ 1402694 h 2289249"/>
              <a:gd name="connsiteX10" fmla="*/ 4101387 w 4201500"/>
              <a:gd name="connsiteY10" fmla="*/ 1433840 h 2289249"/>
              <a:gd name="connsiteX11" fmla="*/ 4023522 w 4201500"/>
              <a:gd name="connsiteY11" fmla="*/ 1491683 h 2289249"/>
              <a:gd name="connsiteX12" fmla="*/ 3945656 w 4201500"/>
              <a:gd name="connsiteY12" fmla="*/ 1549526 h 2289249"/>
              <a:gd name="connsiteX13" fmla="*/ 3844431 w 4201500"/>
              <a:gd name="connsiteY13" fmla="*/ 1750864 h 2289249"/>
              <a:gd name="connsiteX14" fmla="*/ 3844431 w 4201500"/>
              <a:gd name="connsiteY14" fmla="*/ 1973337 h 2289249"/>
              <a:gd name="connsiteX15" fmla="*/ 3844431 w 4201500"/>
              <a:gd name="connsiteY15" fmla="*/ 2170227 h 2289249"/>
              <a:gd name="connsiteX16" fmla="*/ 3725408 w 4201500"/>
              <a:gd name="connsiteY16" fmla="*/ 2289249 h 2289249"/>
              <a:gd name="connsiteX17" fmla="*/ 3552992 w 4201500"/>
              <a:gd name="connsiteY17" fmla="*/ 2289249 h 2289249"/>
              <a:gd name="connsiteX18" fmla="*/ 3169444 w 4201500"/>
              <a:gd name="connsiteY18" fmla="*/ 2289249 h 2289249"/>
              <a:gd name="connsiteX19" fmla="*/ 2284895 w 4201500"/>
              <a:gd name="connsiteY19" fmla="*/ 2289249 h 2289249"/>
              <a:gd name="connsiteX20" fmla="*/ 0 w 4201500"/>
              <a:gd name="connsiteY20" fmla="*/ 2289249 h 22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00" h="2289249">
                <a:moveTo>
                  <a:pt x="0" y="0"/>
                </a:moveTo>
                <a:lnTo>
                  <a:pt x="2284895" y="0"/>
                </a:lnTo>
                <a:lnTo>
                  <a:pt x="3169444" y="0"/>
                </a:lnTo>
                <a:lnTo>
                  <a:pt x="4082478" y="0"/>
                </a:lnTo>
                <a:cubicBezTo>
                  <a:pt x="4148107" y="0"/>
                  <a:pt x="4201500" y="53394"/>
                  <a:pt x="4201500" y="119024"/>
                </a:cubicBezTo>
                <a:lnTo>
                  <a:pt x="4201500" y="1230277"/>
                </a:lnTo>
                <a:cubicBezTo>
                  <a:pt x="4201500" y="1232501"/>
                  <a:pt x="4201500" y="1234726"/>
                  <a:pt x="4201500" y="1238064"/>
                </a:cubicBezTo>
                <a:lnTo>
                  <a:pt x="4200388" y="1250299"/>
                </a:lnTo>
                <a:cubicBezTo>
                  <a:pt x="4200388" y="1253637"/>
                  <a:pt x="4200388" y="1256974"/>
                  <a:pt x="4199275" y="1260311"/>
                </a:cubicBezTo>
                <a:cubicBezTo>
                  <a:pt x="4192601" y="1309255"/>
                  <a:pt x="4165904" y="1363761"/>
                  <a:pt x="4133646" y="1402694"/>
                </a:cubicBezTo>
                <a:cubicBezTo>
                  <a:pt x="4123635" y="1413818"/>
                  <a:pt x="4112511" y="1424941"/>
                  <a:pt x="4101387" y="1433840"/>
                </a:cubicBezTo>
                <a:lnTo>
                  <a:pt x="4023522" y="1491683"/>
                </a:lnTo>
                <a:lnTo>
                  <a:pt x="3945656" y="1549526"/>
                </a:lnTo>
                <a:cubicBezTo>
                  <a:pt x="3890038" y="1590683"/>
                  <a:pt x="3844431" y="1681897"/>
                  <a:pt x="3844431" y="1750864"/>
                </a:cubicBezTo>
                <a:lnTo>
                  <a:pt x="3844431" y="1973337"/>
                </a:lnTo>
                <a:lnTo>
                  <a:pt x="3844431" y="2170227"/>
                </a:lnTo>
                <a:cubicBezTo>
                  <a:pt x="3844431" y="2235856"/>
                  <a:pt x="3791038" y="2289249"/>
                  <a:pt x="3725408" y="2289249"/>
                </a:cubicBezTo>
                <a:lnTo>
                  <a:pt x="3552992" y="2289249"/>
                </a:lnTo>
                <a:lnTo>
                  <a:pt x="3169444" y="2289249"/>
                </a:lnTo>
                <a:lnTo>
                  <a:pt x="2284895" y="2289249"/>
                </a:lnTo>
                <a:lnTo>
                  <a:pt x="0" y="2289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0" name="Group 89">
            <a:extLst>
              <a:ext uri="{FF2B5EF4-FFF2-40B4-BE49-F238E27FC236}">
                <a16:creationId xmlns="" xmlns:a16="http://schemas.microsoft.com/office/drawing/2014/main" id="{85BA3CF4-72AF-46FD-8220-62200F51A90C}"/>
              </a:ext>
            </a:extLst>
          </p:cNvPr>
          <p:cNvGrpSpPr/>
          <p:nvPr/>
        </p:nvGrpSpPr>
        <p:grpSpPr>
          <a:xfrm>
            <a:off x="5645539" y="2887970"/>
            <a:ext cx="1711621" cy="923330"/>
            <a:chOff x="2053899" y="1002511"/>
            <a:chExt cx="1711621" cy="923330"/>
          </a:xfrm>
        </p:grpSpPr>
        <p:sp>
          <p:nvSpPr>
            <p:cNvPr id="91" name="TextBox 90">
              <a:extLst>
                <a:ext uri="{FF2B5EF4-FFF2-40B4-BE49-F238E27FC236}">
                  <a16:creationId xmlns="" xmlns:a16="http://schemas.microsoft.com/office/drawing/2014/main" id="{EB7575C2-B3F9-4166-A6FF-B5F18278D9D8}"/>
                </a:ext>
              </a:extLst>
            </p:cNvPr>
            <p:cNvSpPr txBox="1"/>
            <p:nvPr/>
          </p:nvSpPr>
          <p:spPr>
            <a:xfrm>
              <a:off x="2053899" y="1224833"/>
              <a:ext cx="1521168" cy="492443"/>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Sarinawati Hasan</a:t>
              </a:r>
              <a:endParaRPr lang="en-US" sz="1300" dirty="0">
                <a:latin typeface="Poppins SemiBold" panose="00000700000000000000" pitchFamily="2" charset="0"/>
                <a:cs typeface="Poppins SemiBold" panose="00000700000000000000" pitchFamily="2" charset="0"/>
              </a:endParaRPr>
            </a:p>
          </p:txBody>
        </p:sp>
        <p:sp>
          <p:nvSpPr>
            <p:cNvPr id="92" name="TextBox 91">
              <a:extLst>
                <a:ext uri="{FF2B5EF4-FFF2-40B4-BE49-F238E27FC236}">
                  <a16:creationId xmlns="" xmlns:a16="http://schemas.microsoft.com/office/drawing/2014/main" id="{9F1D7341-B539-4A59-8667-9422243424BF}"/>
                </a:ext>
              </a:extLst>
            </p:cNvPr>
            <p:cNvSpPr txBox="1"/>
            <p:nvPr/>
          </p:nvSpPr>
          <p:spPr>
            <a:xfrm>
              <a:off x="2053899" y="1002511"/>
              <a:ext cx="1521168" cy="276999"/>
            </a:xfrm>
            <a:prstGeom prst="rect">
              <a:avLst/>
            </a:prstGeom>
            <a:noFill/>
          </p:spPr>
          <p:txBody>
            <a:bodyPr wrap="square" rtlCol="0">
              <a:spAutoFit/>
            </a:bodyPr>
            <a:lstStyle/>
            <a:p>
              <a:r>
                <a:rPr lang="id-ID" sz="1200" dirty="0" smtClean="0">
                  <a:solidFill>
                    <a:schemeClr val="tx1">
                      <a:lumMod val="65000"/>
                      <a:lumOff val="35000"/>
                    </a:schemeClr>
                  </a:solidFill>
                  <a:latin typeface="Muli SemiBold" pitchFamily="2" charset="0"/>
                  <a:cs typeface="Poppins Medium" panose="00000600000000000000" pitchFamily="2" charset="0"/>
                </a:rPr>
                <a:t>Sistem Informasi (S1)</a:t>
              </a:r>
              <a:endParaRPr lang="en-US" sz="1200" dirty="0">
                <a:solidFill>
                  <a:schemeClr val="tx1">
                    <a:lumMod val="65000"/>
                    <a:lumOff val="35000"/>
                  </a:schemeClr>
                </a:solidFill>
                <a:latin typeface="Muli SemiBold" pitchFamily="2" charset="0"/>
                <a:cs typeface="Poppins Medium" panose="00000600000000000000" pitchFamily="2" charset="0"/>
              </a:endParaRPr>
            </a:p>
          </p:txBody>
        </p:sp>
        <p:sp>
          <p:nvSpPr>
            <p:cNvPr id="93" name="TextBox 92">
              <a:extLst>
                <a:ext uri="{FF2B5EF4-FFF2-40B4-BE49-F238E27FC236}">
                  <a16:creationId xmlns="" xmlns:a16="http://schemas.microsoft.com/office/drawing/2014/main" id="{766D38BA-50DF-438A-83B2-673108BCBBBB}"/>
                </a:ext>
              </a:extLst>
            </p:cNvPr>
            <p:cNvSpPr txBox="1"/>
            <p:nvPr/>
          </p:nvSpPr>
          <p:spPr>
            <a:xfrm>
              <a:off x="2053899" y="1556509"/>
              <a:ext cx="1711621" cy="369332"/>
            </a:xfrm>
            <a:prstGeom prst="rect">
              <a:avLst/>
            </a:prstGeom>
            <a:noFill/>
          </p:spPr>
          <p:txBody>
            <a:bodyPr wrap="square" rtlCol="0">
              <a:spAutoFit/>
            </a:bodyPr>
            <a:lstStyle/>
            <a:p>
              <a:pPr>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6101121043</a:t>
              </a:r>
              <a:endParaRPr lang="en-US" sz="1200" dirty="0">
                <a:solidFill>
                  <a:schemeClr val="tx1">
                    <a:lumMod val="65000"/>
                    <a:lumOff val="35000"/>
                  </a:schemeClr>
                </a:solidFill>
                <a:latin typeface="Muli" pitchFamily="2" charset="0"/>
                <a:cs typeface="Poppins Medium" panose="00000600000000000000" pitchFamily="2" charset="0"/>
              </a:endParaRPr>
            </a:p>
          </p:txBody>
        </p:sp>
      </p:grpSp>
      <p:sp>
        <p:nvSpPr>
          <p:cNvPr id="95" name="Freeform: Shape 94">
            <a:extLst>
              <a:ext uri="{FF2B5EF4-FFF2-40B4-BE49-F238E27FC236}">
                <a16:creationId xmlns="" xmlns:a16="http://schemas.microsoft.com/office/drawing/2014/main" id="{EA24C06C-9DD7-45AC-8F9D-CEBF2A918027}"/>
              </a:ext>
            </a:extLst>
          </p:cNvPr>
          <p:cNvSpPr/>
          <p:nvPr/>
        </p:nvSpPr>
        <p:spPr>
          <a:xfrm>
            <a:off x="1076654" y="4428838"/>
            <a:ext cx="2835105" cy="1544749"/>
          </a:xfrm>
          <a:custGeom>
            <a:avLst/>
            <a:gdLst>
              <a:gd name="connsiteX0" fmla="*/ 0 w 4201500"/>
              <a:gd name="connsiteY0" fmla="*/ 0 h 2289249"/>
              <a:gd name="connsiteX1" fmla="*/ 2284895 w 4201500"/>
              <a:gd name="connsiteY1" fmla="*/ 0 h 2289249"/>
              <a:gd name="connsiteX2" fmla="*/ 3169444 w 4201500"/>
              <a:gd name="connsiteY2" fmla="*/ 0 h 2289249"/>
              <a:gd name="connsiteX3" fmla="*/ 4082478 w 4201500"/>
              <a:gd name="connsiteY3" fmla="*/ 0 h 2289249"/>
              <a:gd name="connsiteX4" fmla="*/ 4201500 w 4201500"/>
              <a:gd name="connsiteY4" fmla="*/ 119024 h 2289249"/>
              <a:gd name="connsiteX5" fmla="*/ 4201500 w 4201500"/>
              <a:gd name="connsiteY5" fmla="*/ 1230277 h 2289249"/>
              <a:gd name="connsiteX6" fmla="*/ 4201500 w 4201500"/>
              <a:gd name="connsiteY6" fmla="*/ 1238064 h 2289249"/>
              <a:gd name="connsiteX7" fmla="*/ 4200388 w 4201500"/>
              <a:gd name="connsiteY7" fmla="*/ 1250299 h 2289249"/>
              <a:gd name="connsiteX8" fmla="*/ 4199275 w 4201500"/>
              <a:gd name="connsiteY8" fmla="*/ 1260311 h 2289249"/>
              <a:gd name="connsiteX9" fmla="*/ 4133646 w 4201500"/>
              <a:gd name="connsiteY9" fmla="*/ 1402694 h 2289249"/>
              <a:gd name="connsiteX10" fmla="*/ 4101387 w 4201500"/>
              <a:gd name="connsiteY10" fmla="*/ 1433840 h 2289249"/>
              <a:gd name="connsiteX11" fmla="*/ 4023522 w 4201500"/>
              <a:gd name="connsiteY11" fmla="*/ 1491683 h 2289249"/>
              <a:gd name="connsiteX12" fmla="*/ 3945656 w 4201500"/>
              <a:gd name="connsiteY12" fmla="*/ 1549526 h 2289249"/>
              <a:gd name="connsiteX13" fmla="*/ 3844431 w 4201500"/>
              <a:gd name="connsiteY13" fmla="*/ 1750864 h 2289249"/>
              <a:gd name="connsiteX14" fmla="*/ 3844431 w 4201500"/>
              <a:gd name="connsiteY14" fmla="*/ 1973337 h 2289249"/>
              <a:gd name="connsiteX15" fmla="*/ 3844431 w 4201500"/>
              <a:gd name="connsiteY15" fmla="*/ 2170227 h 2289249"/>
              <a:gd name="connsiteX16" fmla="*/ 3725408 w 4201500"/>
              <a:gd name="connsiteY16" fmla="*/ 2289249 h 2289249"/>
              <a:gd name="connsiteX17" fmla="*/ 3552992 w 4201500"/>
              <a:gd name="connsiteY17" fmla="*/ 2289249 h 2289249"/>
              <a:gd name="connsiteX18" fmla="*/ 3169444 w 4201500"/>
              <a:gd name="connsiteY18" fmla="*/ 2289249 h 2289249"/>
              <a:gd name="connsiteX19" fmla="*/ 2284895 w 4201500"/>
              <a:gd name="connsiteY19" fmla="*/ 2289249 h 2289249"/>
              <a:gd name="connsiteX20" fmla="*/ 0 w 4201500"/>
              <a:gd name="connsiteY20" fmla="*/ 2289249 h 22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00" h="2289249">
                <a:moveTo>
                  <a:pt x="0" y="0"/>
                </a:moveTo>
                <a:lnTo>
                  <a:pt x="2284895" y="0"/>
                </a:lnTo>
                <a:lnTo>
                  <a:pt x="3169444" y="0"/>
                </a:lnTo>
                <a:lnTo>
                  <a:pt x="4082478" y="0"/>
                </a:lnTo>
                <a:cubicBezTo>
                  <a:pt x="4148107" y="0"/>
                  <a:pt x="4201500" y="53394"/>
                  <a:pt x="4201500" y="119024"/>
                </a:cubicBezTo>
                <a:lnTo>
                  <a:pt x="4201500" y="1230277"/>
                </a:lnTo>
                <a:cubicBezTo>
                  <a:pt x="4201500" y="1232501"/>
                  <a:pt x="4201500" y="1234726"/>
                  <a:pt x="4201500" y="1238064"/>
                </a:cubicBezTo>
                <a:lnTo>
                  <a:pt x="4200388" y="1250299"/>
                </a:lnTo>
                <a:cubicBezTo>
                  <a:pt x="4200388" y="1253637"/>
                  <a:pt x="4200388" y="1256974"/>
                  <a:pt x="4199275" y="1260311"/>
                </a:cubicBezTo>
                <a:cubicBezTo>
                  <a:pt x="4192601" y="1309255"/>
                  <a:pt x="4165904" y="1363761"/>
                  <a:pt x="4133646" y="1402694"/>
                </a:cubicBezTo>
                <a:cubicBezTo>
                  <a:pt x="4123635" y="1413818"/>
                  <a:pt x="4112511" y="1424941"/>
                  <a:pt x="4101387" y="1433840"/>
                </a:cubicBezTo>
                <a:lnTo>
                  <a:pt x="4023522" y="1491683"/>
                </a:lnTo>
                <a:lnTo>
                  <a:pt x="3945656" y="1549526"/>
                </a:lnTo>
                <a:cubicBezTo>
                  <a:pt x="3890038" y="1590683"/>
                  <a:pt x="3844431" y="1681897"/>
                  <a:pt x="3844431" y="1750864"/>
                </a:cubicBezTo>
                <a:lnTo>
                  <a:pt x="3844431" y="1973337"/>
                </a:lnTo>
                <a:lnTo>
                  <a:pt x="3844431" y="2170227"/>
                </a:lnTo>
                <a:cubicBezTo>
                  <a:pt x="3844431" y="2235856"/>
                  <a:pt x="3791038" y="2289249"/>
                  <a:pt x="3725408" y="2289249"/>
                </a:cubicBezTo>
                <a:lnTo>
                  <a:pt x="3552992" y="2289249"/>
                </a:lnTo>
                <a:lnTo>
                  <a:pt x="3169444" y="2289249"/>
                </a:lnTo>
                <a:lnTo>
                  <a:pt x="2284895" y="2289249"/>
                </a:lnTo>
                <a:lnTo>
                  <a:pt x="0" y="2289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7" name="Group 96">
            <a:extLst>
              <a:ext uri="{FF2B5EF4-FFF2-40B4-BE49-F238E27FC236}">
                <a16:creationId xmlns="" xmlns:a16="http://schemas.microsoft.com/office/drawing/2014/main" id="{1DD2468C-6A59-4E75-B907-C0AF265D2C0B}"/>
              </a:ext>
            </a:extLst>
          </p:cNvPr>
          <p:cNvGrpSpPr/>
          <p:nvPr/>
        </p:nvGrpSpPr>
        <p:grpSpPr>
          <a:xfrm>
            <a:off x="1968174" y="4660744"/>
            <a:ext cx="1711621" cy="772261"/>
            <a:chOff x="2053899" y="1002511"/>
            <a:chExt cx="1711621" cy="772261"/>
          </a:xfrm>
        </p:grpSpPr>
        <p:sp>
          <p:nvSpPr>
            <p:cNvPr id="98" name="TextBox 97">
              <a:extLst>
                <a:ext uri="{FF2B5EF4-FFF2-40B4-BE49-F238E27FC236}">
                  <a16:creationId xmlns="" xmlns:a16="http://schemas.microsoft.com/office/drawing/2014/main" id="{5C1653D4-8CA7-4915-A2D0-E80041492D32}"/>
                </a:ext>
              </a:extLst>
            </p:cNvPr>
            <p:cNvSpPr txBox="1"/>
            <p:nvPr/>
          </p:nvSpPr>
          <p:spPr>
            <a:xfrm>
              <a:off x="2053899" y="1224833"/>
              <a:ext cx="1521168" cy="292388"/>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Dwi Andriyani</a:t>
              </a:r>
              <a:endParaRPr lang="en-US" sz="1300" dirty="0">
                <a:latin typeface="Poppins SemiBold" panose="00000700000000000000" pitchFamily="2" charset="0"/>
                <a:cs typeface="Poppins SemiBold" panose="00000700000000000000" pitchFamily="2" charset="0"/>
              </a:endParaRPr>
            </a:p>
          </p:txBody>
        </p:sp>
        <p:sp>
          <p:nvSpPr>
            <p:cNvPr id="99" name="TextBox 98">
              <a:extLst>
                <a:ext uri="{FF2B5EF4-FFF2-40B4-BE49-F238E27FC236}">
                  <a16:creationId xmlns="" xmlns:a16="http://schemas.microsoft.com/office/drawing/2014/main" id="{264F6B5A-8728-4469-BFE0-EC44C3F2379F}"/>
                </a:ext>
              </a:extLst>
            </p:cNvPr>
            <p:cNvSpPr txBox="1"/>
            <p:nvPr/>
          </p:nvSpPr>
          <p:spPr>
            <a:xfrm>
              <a:off x="2053899" y="1002511"/>
              <a:ext cx="1521168" cy="261610"/>
            </a:xfrm>
            <a:prstGeom prst="rect">
              <a:avLst/>
            </a:prstGeom>
            <a:noFill/>
          </p:spPr>
          <p:txBody>
            <a:bodyPr wrap="square" rtlCol="0">
              <a:spAutoFit/>
            </a:bodyPr>
            <a:lstStyle/>
            <a:p>
              <a:r>
                <a:rPr lang="id-ID" sz="1100" dirty="0" smtClean="0">
                  <a:solidFill>
                    <a:schemeClr val="tx1">
                      <a:lumMod val="65000"/>
                      <a:lumOff val="35000"/>
                    </a:schemeClr>
                  </a:solidFill>
                  <a:latin typeface="Muli SemiBold" pitchFamily="2" charset="0"/>
                  <a:cs typeface="Poppins Medium" panose="00000600000000000000" pitchFamily="2" charset="0"/>
                </a:rPr>
                <a:t>Sistem Informasi (S1)</a:t>
              </a:r>
              <a:endParaRPr lang="en-US" sz="1100" dirty="0">
                <a:solidFill>
                  <a:schemeClr val="tx1">
                    <a:lumMod val="65000"/>
                    <a:lumOff val="35000"/>
                  </a:schemeClr>
                </a:solidFill>
                <a:latin typeface="Muli SemiBold" pitchFamily="2" charset="0"/>
                <a:cs typeface="Poppins Medium" panose="00000600000000000000" pitchFamily="2" charset="0"/>
              </a:endParaRPr>
            </a:p>
          </p:txBody>
        </p:sp>
        <p:sp>
          <p:nvSpPr>
            <p:cNvPr id="100" name="TextBox 99">
              <a:extLst>
                <a:ext uri="{FF2B5EF4-FFF2-40B4-BE49-F238E27FC236}">
                  <a16:creationId xmlns="" xmlns:a16="http://schemas.microsoft.com/office/drawing/2014/main" id="{035D0F8A-4444-4811-97C6-58A2D3F8E105}"/>
                </a:ext>
              </a:extLst>
            </p:cNvPr>
            <p:cNvSpPr txBox="1"/>
            <p:nvPr/>
          </p:nvSpPr>
          <p:spPr>
            <a:xfrm>
              <a:off x="2053899" y="1405440"/>
              <a:ext cx="1711621" cy="369332"/>
            </a:xfrm>
            <a:prstGeom prst="rect">
              <a:avLst/>
            </a:prstGeom>
            <a:noFill/>
          </p:spPr>
          <p:txBody>
            <a:bodyPr wrap="square" rtlCol="0">
              <a:spAutoFit/>
            </a:bodyPr>
            <a:lstStyle/>
            <a:p>
              <a:pPr>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6101121001</a:t>
              </a:r>
              <a:endParaRPr lang="en-US" sz="1200" dirty="0">
                <a:solidFill>
                  <a:schemeClr val="tx1">
                    <a:lumMod val="65000"/>
                    <a:lumOff val="35000"/>
                  </a:schemeClr>
                </a:solidFill>
                <a:latin typeface="Muli" pitchFamily="2" charset="0"/>
                <a:cs typeface="Poppins Medium" panose="00000600000000000000" pitchFamily="2" charset="0"/>
              </a:endParaRPr>
            </a:p>
          </p:txBody>
        </p:sp>
      </p:grpSp>
      <p:sp>
        <p:nvSpPr>
          <p:cNvPr id="102" name="Freeform: Shape 101">
            <a:extLst>
              <a:ext uri="{FF2B5EF4-FFF2-40B4-BE49-F238E27FC236}">
                <a16:creationId xmlns="" xmlns:a16="http://schemas.microsoft.com/office/drawing/2014/main" id="{0476D4A3-3852-4C86-8DB5-6E60A2F0D59D}"/>
              </a:ext>
            </a:extLst>
          </p:cNvPr>
          <p:cNvSpPr/>
          <p:nvPr/>
        </p:nvSpPr>
        <p:spPr>
          <a:xfrm>
            <a:off x="4754019" y="4428838"/>
            <a:ext cx="2835105" cy="1544749"/>
          </a:xfrm>
          <a:custGeom>
            <a:avLst/>
            <a:gdLst>
              <a:gd name="connsiteX0" fmla="*/ 0 w 4201500"/>
              <a:gd name="connsiteY0" fmla="*/ 0 h 2289249"/>
              <a:gd name="connsiteX1" fmla="*/ 2284895 w 4201500"/>
              <a:gd name="connsiteY1" fmla="*/ 0 h 2289249"/>
              <a:gd name="connsiteX2" fmla="*/ 3169444 w 4201500"/>
              <a:gd name="connsiteY2" fmla="*/ 0 h 2289249"/>
              <a:gd name="connsiteX3" fmla="*/ 4082478 w 4201500"/>
              <a:gd name="connsiteY3" fmla="*/ 0 h 2289249"/>
              <a:gd name="connsiteX4" fmla="*/ 4201500 w 4201500"/>
              <a:gd name="connsiteY4" fmla="*/ 119024 h 2289249"/>
              <a:gd name="connsiteX5" fmla="*/ 4201500 w 4201500"/>
              <a:gd name="connsiteY5" fmla="*/ 1230277 h 2289249"/>
              <a:gd name="connsiteX6" fmla="*/ 4201500 w 4201500"/>
              <a:gd name="connsiteY6" fmla="*/ 1238064 h 2289249"/>
              <a:gd name="connsiteX7" fmla="*/ 4200388 w 4201500"/>
              <a:gd name="connsiteY7" fmla="*/ 1250299 h 2289249"/>
              <a:gd name="connsiteX8" fmla="*/ 4199275 w 4201500"/>
              <a:gd name="connsiteY8" fmla="*/ 1260311 h 2289249"/>
              <a:gd name="connsiteX9" fmla="*/ 4133646 w 4201500"/>
              <a:gd name="connsiteY9" fmla="*/ 1402694 h 2289249"/>
              <a:gd name="connsiteX10" fmla="*/ 4101387 w 4201500"/>
              <a:gd name="connsiteY10" fmla="*/ 1433840 h 2289249"/>
              <a:gd name="connsiteX11" fmla="*/ 4023522 w 4201500"/>
              <a:gd name="connsiteY11" fmla="*/ 1491683 h 2289249"/>
              <a:gd name="connsiteX12" fmla="*/ 3945656 w 4201500"/>
              <a:gd name="connsiteY12" fmla="*/ 1549526 h 2289249"/>
              <a:gd name="connsiteX13" fmla="*/ 3844431 w 4201500"/>
              <a:gd name="connsiteY13" fmla="*/ 1750864 h 2289249"/>
              <a:gd name="connsiteX14" fmla="*/ 3844431 w 4201500"/>
              <a:gd name="connsiteY14" fmla="*/ 1973337 h 2289249"/>
              <a:gd name="connsiteX15" fmla="*/ 3844431 w 4201500"/>
              <a:gd name="connsiteY15" fmla="*/ 2170227 h 2289249"/>
              <a:gd name="connsiteX16" fmla="*/ 3725408 w 4201500"/>
              <a:gd name="connsiteY16" fmla="*/ 2289249 h 2289249"/>
              <a:gd name="connsiteX17" fmla="*/ 3552992 w 4201500"/>
              <a:gd name="connsiteY17" fmla="*/ 2289249 h 2289249"/>
              <a:gd name="connsiteX18" fmla="*/ 3169444 w 4201500"/>
              <a:gd name="connsiteY18" fmla="*/ 2289249 h 2289249"/>
              <a:gd name="connsiteX19" fmla="*/ 2284895 w 4201500"/>
              <a:gd name="connsiteY19" fmla="*/ 2289249 h 2289249"/>
              <a:gd name="connsiteX20" fmla="*/ 0 w 4201500"/>
              <a:gd name="connsiteY20" fmla="*/ 2289249 h 22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00" h="2289249">
                <a:moveTo>
                  <a:pt x="0" y="0"/>
                </a:moveTo>
                <a:lnTo>
                  <a:pt x="2284895" y="0"/>
                </a:lnTo>
                <a:lnTo>
                  <a:pt x="3169444" y="0"/>
                </a:lnTo>
                <a:lnTo>
                  <a:pt x="4082478" y="0"/>
                </a:lnTo>
                <a:cubicBezTo>
                  <a:pt x="4148107" y="0"/>
                  <a:pt x="4201500" y="53394"/>
                  <a:pt x="4201500" y="119024"/>
                </a:cubicBezTo>
                <a:lnTo>
                  <a:pt x="4201500" y="1230277"/>
                </a:lnTo>
                <a:cubicBezTo>
                  <a:pt x="4201500" y="1232501"/>
                  <a:pt x="4201500" y="1234726"/>
                  <a:pt x="4201500" y="1238064"/>
                </a:cubicBezTo>
                <a:lnTo>
                  <a:pt x="4200388" y="1250299"/>
                </a:lnTo>
                <a:cubicBezTo>
                  <a:pt x="4200388" y="1253637"/>
                  <a:pt x="4200388" y="1256974"/>
                  <a:pt x="4199275" y="1260311"/>
                </a:cubicBezTo>
                <a:cubicBezTo>
                  <a:pt x="4192601" y="1309255"/>
                  <a:pt x="4165904" y="1363761"/>
                  <a:pt x="4133646" y="1402694"/>
                </a:cubicBezTo>
                <a:cubicBezTo>
                  <a:pt x="4123635" y="1413818"/>
                  <a:pt x="4112511" y="1424941"/>
                  <a:pt x="4101387" y="1433840"/>
                </a:cubicBezTo>
                <a:lnTo>
                  <a:pt x="4023522" y="1491683"/>
                </a:lnTo>
                <a:lnTo>
                  <a:pt x="3945656" y="1549526"/>
                </a:lnTo>
                <a:cubicBezTo>
                  <a:pt x="3890038" y="1590683"/>
                  <a:pt x="3844431" y="1681897"/>
                  <a:pt x="3844431" y="1750864"/>
                </a:cubicBezTo>
                <a:lnTo>
                  <a:pt x="3844431" y="1973337"/>
                </a:lnTo>
                <a:lnTo>
                  <a:pt x="3844431" y="2170227"/>
                </a:lnTo>
                <a:cubicBezTo>
                  <a:pt x="3844431" y="2235856"/>
                  <a:pt x="3791038" y="2289249"/>
                  <a:pt x="3725408" y="2289249"/>
                </a:cubicBezTo>
                <a:lnTo>
                  <a:pt x="3552992" y="2289249"/>
                </a:lnTo>
                <a:lnTo>
                  <a:pt x="3169444" y="2289249"/>
                </a:lnTo>
                <a:lnTo>
                  <a:pt x="2284895" y="2289249"/>
                </a:lnTo>
                <a:lnTo>
                  <a:pt x="0" y="22892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4" name="Group 103">
            <a:extLst>
              <a:ext uri="{FF2B5EF4-FFF2-40B4-BE49-F238E27FC236}">
                <a16:creationId xmlns="" xmlns:a16="http://schemas.microsoft.com/office/drawing/2014/main" id="{FCFB910B-A025-4206-AB54-C57A754A4CC5}"/>
              </a:ext>
            </a:extLst>
          </p:cNvPr>
          <p:cNvGrpSpPr/>
          <p:nvPr/>
        </p:nvGrpSpPr>
        <p:grpSpPr>
          <a:xfrm>
            <a:off x="5645539" y="4660744"/>
            <a:ext cx="1711621" cy="939232"/>
            <a:chOff x="2053899" y="1002511"/>
            <a:chExt cx="1711621" cy="939232"/>
          </a:xfrm>
        </p:grpSpPr>
        <p:sp>
          <p:nvSpPr>
            <p:cNvPr id="105" name="TextBox 104">
              <a:extLst>
                <a:ext uri="{FF2B5EF4-FFF2-40B4-BE49-F238E27FC236}">
                  <a16:creationId xmlns="" xmlns:a16="http://schemas.microsoft.com/office/drawing/2014/main" id="{13C56E63-14D7-47A7-8120-902D26C9ACA1}"/>
                </a:ext>
              </a:extLst>
            </p:cNvPr>
            <p:cNvSpPr txBox="1"/>
            <p:nvPr/>
          </p:nvSpPr>
          <p:spPr>
            <a:xfrm>
              <a:off x="2053899" y="1224833"/>
              <a:ext cx="1521168" cy="492443"/>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Qaulan Sakila Usman</a:t>
              </a:r>
              <a:endParaRPr lang="en-US" sz="1300" dirty="0">
                <a:latin typeface="Poppins SemiBold" panose="00000700000000000000" pitchFamily="2" charset="0"/>
                <a:cs typeface="Poppins SemiBold" panose="00000700000000000000" pitchFamily="2" charset="0"/>
              </a:endParaRPr>
            </a:p>
          </p:txBody>
        </p:sp>
        <p:sp>
          <p:nvSpPr>
            <p:cNvPr id="106" name="TextBox 105">
              <a:extLst>
                <a:ext uri="{FF2B5EF4-FFF2-40B4-BE49-F238E27FC236}">
                  <a16:creationId xmlns="" xmlns:a16="http://schemas.microsoft.com/office/drawing/2014/main" id="{B484C3DC-2056-4581-B939-304A5A486BC4}"/>
                </a:ext>
              </a:extLst>
            </p:cNvPr>
            <p:cNvSpPr txBox="1"/>
            <p:nvPr/>
          </p:nvSpPr>
          <p:spPr>
            <a:xfrm>
              <a:off x="2053899" y="1002511"/>
              <a:ext cx="1521168" cy="261610"/>
            </a:xfrm>
            <a:prstGeom prst="rect">
              <a:avLst/>
            </a:prstGeom>
            <a:noFill/>
          </p:spPr>
          <p:txBody>
            <a:bodyPr wrap="square" rtlCol="0">
              <a:spAutoFit/>
            </a:bodyPr>
            <a:lstStyle/>
            <a:p>
              <a:r>
                <a:rPr lang="id-ID" sz="1100" dirty="0" smtClean="0">
                  <a:solidFill>
                    <a:schemeClr val="tx1">
                      <a:lumMod val="65000"/>
                      <a:lumOff val="35000"/>
                    </a:schemeClr>
                  </a:solidFill>
                  <a:latin typeface="Muli SemiBold" pitchFamily="2" charset="0"/>
                  <a:cs typeface="Poppins Medium" panose="00000600000000000000" pitchFamily="2" charset="0"/>
                </a:rPr>
                <a:t>Sistem Informasi (S1)</a:t>
              </a:r>
              <a:endParaRPr lang="en-US" sz="1100" dirty="0">
                <a:solidFill>
                  <a:schemeClr val="tx1">
                    <a:lumMod val="65000"/>
                    <a:lumOff val="35000"/>
                  </a:schemeClr>
                </a:solidFill>
                <a:latin typeface="Muli SemiBold" pitchFamily="2" charset="0"/>
                <a:cs typeface="Poppins Medium" panose="00000600000000000000" pitchFamily="2" charset="0"/>
              </a:endParaRPr>
            </a:p>
          </p:txBody>
        </p:sp>
        <p:sp>
          <p:nvSpPr>
            <p:cNvPr id="107" name="TextBox 106">
              <a:extLst>
                <a:ext uri="{FF2B5EF4-FFF2-40B4-BE49-F238E27FC236}">
                  <a16:creationId xmlns="" xmlns:a16="http://schemas.microsoft.com/office/drawing/2014/main" id="{78AD0744-EC41-4E18-ADB2-972551E61921}"/>
                </a:ext>
              </a:extLst>
            </p:cNvPr>
            <p:cNvSpPr txBox="1"/>
            <p:nvPr/>
          </p:nvSpPr>
          <p:spPr>
            <a:xfrm>
              <a:off x="2053899" y="1572411"/>
              <a:ext cx="1711621" cy="369332"/>
            </a:xfrm>
            <a:prstGeom prst="rect">
              <a:avLst/>
            </a:prstGeom>
            <a:noFill/>
          </p:spPr>
          <p:txBody>
            <a:bodyPr wrap="square" rtlCol="0">
              <a:spAutoFit/>
            </a:bodyPr>
            <a:lstStyle/>
            <a:p>
              <a:pPr>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6101121004</a:t>
              </a:r>
              <a:endParaRPr lang="en-US" sz="1200" dirty="0">
                <a:solidFill>
                  <a:schemeClr val="tx1">
                    <a:lumMod val="65000"/>
                    <a:lumOff val="35000"/>
                  </a:schemeClr>
                </a:solidFill>
                <a:latin typeface="Muli" pitchFamily="2" charset="0"/>
                <a:cs typeface="Poppins Medium" panose="00000600000000000000" pitchFamily="2" charset="0"/>
              </a:endParaRPr>
            </a:p>
          </p:txBody>
        </p:sp>
      </p:grpSp>
      <p:sp>
        <p:nvSpPr>
          <p:cNvPr id="3" name="TextBox 2">
            <a:extLst>
              <a:ext uri="{FF2B5EF4-FFF2-40B4-BE49-F238E27FC236}">
                <a16:creationId xmlns="" xmlns:a16="http://schemas.microsoft.com/office/drawing/2014/main" id="{EACFFD9A-1F16-463A-98C2-ADC9567D450A}"/>
              </a:ext>
            </a:extLst>
          </p:cNvPr>
          <p:cNvSpPr txBox="1"/>
          <p:nvPr/>
        </p:nvSpPr>
        <p:spPr>
          <a:xfrm>
            <a:off x="8813953" y="2157628"/>
            <a:ext cx="2835104" cy="892552"/>
          </a:xfrm>
          <a:prstGeom prst="rect">
            <a:avLst/>
          </a:prstGeom>
          <a:noFill/>
        </p:spPr>
        <p:txBody>
          <a:bodyPr wrap="square" rtlCol="0">
            <a:spAutoFit/>
          </a:bodyPr>
          <a:lstStyle/>
          <a:p>
            <a:r>
              <a:rPr lang="en-US" sz="2600" dirty="0">
                <a:latin typeface="Poppins SemiBold" panose="00000700000000000000" pitchFamily="2" charset="0"/>
                <a:cs typeface="Poppins SemiBold" panose="00000700000000000000" pitchFamily="2" charset="0"/>
              </a:rPr>
              <a:t>Meet Our Team Of Experts</a:t>
            </a:r>
          </a:p>
        </p:txBody>
      </p:sp>
      <p:sp>
        <p:nvSpPr>
          <p:cNvPr id="4" name="TextBox 3">
            <a:extLst>
              <a:ext uri="{FF2B5EF4-FFF2-40B4-BE49-F238E27FC236}">
                <a16:creationId xmlns="" xmlns:a16="http://schemas.microsoft.com/office/drawing/2014/main" id="{2AE6D61A-ECB3-45E1-8E64-38997996C56B}"/>
              </a:ext>
            </a:extLst>
          </p:cNvPr>
          <p:cNvSpPr txBox="1"/>
          <p:nvPr/>
        </p:nvSpPr>
        <p:spPr>
          <a:xfrm>
            <a:off x="8813952" y="1943643"/>
            <a:ext cx="896276" cy="261610"/>
          </a:xfrm>
          <a:prstGeom prst="rect">
            <a:avLst/>
          </a:prstGeom>
          <a:noFill/>
        </p:spPr>
        <p:txBody>
          <a:bodyPr wrap="square" rtlCol="0">
            <a:spAutoFit/>
          </a:bodyPr>
          <a:lstStyle/>
          <a:p>
            <a:r>
              <a:rPr lang="en-US" sz="1100">
                <a:solidFill>
                  <a:srgbClr val="FBC13F"/>
                </a:solidFill>
                <a:latin typeface="Poppins Medium" panose="00000600000000000000" pitchFamily="2" charset="0"/>
                <a:cs typeface="Poppins Medium" panose="00000600000000000000" pitchFamily="2" charset="0"/>
              </a:rPr>
              <a:t>Our Team</a:t>
            </a:r>
          </a:p>
        </p:txBody>
      </p:sp>
      <p:sp>
        <p:nvSpPr>
          <p:cNvPr id="108" name="TextBox 107">
            <a:extLst>
              <a:ext uri="{FF2B5EF4-FFF2-40B4-BE49-F238E27FC236}">
                <a16:creationId xmlns="" xmlns:a16="http://schemas.microsoft.com/office/drawing/2014/main" id="{C1BF87D5-FE3F-480A-BD98-82913162D56E}"/>
              </a:ext>
            </a:extLst>
          </p:cNvPr>
          <p:cNvSpPr txBox="1"/>
          <p:nvPr/>
        </p:nvSpPr>
        <p:spPr>
          <a:xfrm>
            <a:off x="8842088" y="3411856"/>
            <a:ext cx="2188527" cy="738664"/>
          </a:xfrm>
          <a:prstGeom prst="rect">
            <a:avLst/>
          </a:prstGeom>
          <a:noFill/>
        </p:spPr>
        <p:txBody>
          <a:bodyPr wrap="square" rtlCol="0">
            <a:spAutoFit/>
          </a:bodyPr>
          <a:lstStyle/>
          <a:p>
            <a:pPr>
              <a:lnSpc>
                <a:spcPct val="150000"/>
              </a:lnSpc>
            </a:pPr>
            <a:r>
              <a:rPr lang="id-ID" sz="1400" dirty="0" smtClean="0">
                <a:solidFill>
                  <a:schemeClr val="tx1">
                    <a:lumMod val="65000"/>
                    <a:lumOff val="35000"/>
                  </a:schemeClr>
                </a:solidFill>
                <a:latin typeface="Muli" pitchFamily="2" charset="0"/>
                <a:cs typeface="Poppins Medium" panose="00000600000000000000" pitchFamily="2" charset="0"/>
              </a:rPr>
              <a:t>Analisa Data Dan Perancangan Sistem Informasi</a:t>
            </a:r>
            <a:endParaRPr lang="en-US" sz="1400" dirty="0">
              <a:solidFill>
                <a:schemeClr val="tx1">
                  <a:lumMod val="65000"/>
                  <a:lumOff val="35000"/>
                </a:schemeClr>
              </a:solidFill>
              <a:latin typeface="Muli" pitchFamily="2" charset="0"/>
              <a:cs typeface="Poppins Medium" panose="00000600000000000000" pitchFamily="2" charset="0"/>
            </a:endParaRPr>
          </a:p>
        </p:txBody>
      </p:sp>
      <p:sp>
        <p:nvSpPr>
          <p:cNvPr id="109" name="TextBox 108">
            <a:extLst>
              <a:ext uri="{FF2B5EF4-FFF2-40B4-BE49-F238E27FC236}">
                <a16:creationId xmlns="" xmlns:a16="http://schemas.microsoft.com/office/drawing/2014/main" id="{AFF1329D-CA73-4C70-ABA2-46D1CB025AF6}"/>
              </a:ext>
            </a:extLst>
          </p:cNvPr>
          <p:cNvSpPr txBox="1"/>
          <p:nvPr/>
        </p:nvSpPr>
        <p:spPr>
          <a:xfrm>
            <a:off x="8842088" y="3204350"/>
            <a:ext cx="1597063" cy="261610"/>
          </a:xfrm>
          <a:prstGeom prst="rect">
            <a:avLst/>
          </a:prstGeom>
          <a:noFill/>
        </p:spPr>
        <p:txBody>
          <a:bodyPr wrap="square" rtlCol="0">
            <a:spAutoFit/>
          </a:bodyPr>
          <a:lstStyle/>
          <a:p>
            <a:r>
              <a:rPr lang="id-ID" sz="1100" dirty="0" smtClean="0">
                <a:latin typeface="Poppins SemiBold" panose="00000700000000000000" pitchFamily="2" charset="0"/>
                <a:cs typeface="Poppins SemiBold" panose="00000700000000000000" pitchFamily="2" charset="0"/>
              </a:rPr>
              <a:t>KELOMPOK 3</a:t>
            </a:r>
            <a:endParaRPr lang="en-US" sz="1100" dirty="0">
              <a:latin typeface="Poppins SemiBold" panose="00000700000000000000" pitchFamily="2" charset="0"/>
              <a:cs typeface="Poppins SemiBold" panose="00000700000000000000" pitchFamily="2" charset="0"/>
            </a:endParaRPr>
          </a:p>
        </p:txBody>
      </p:sp>
      <p:sp>
        <p:nvSpPr>
          <p:cNvPr id="110" name="TextBox 109">
            <a:extLst>
              <a:ext uri="{FF2B5EF4-FFF2-40B4-BE49-F238E27FC236}">
                <a16:creationId xmlns="" xmlns:a16="http://schemas.microsoft.com/office/drawing/2014/main" id="{7F298076-96E0-4933-A728-85FCB54954D9}"/>
              </a:ext>
            </a:extLst>
          </p:cNvPr>
          <p:cNvSpPr txBox="1"/>
          <p:nvPr/>
        </p:nvSpPr>
        <p:spPr>
          <a:xfrm>
            <a:off x="8842088" y="4386149"/>
            <a:ext cx="2188527" cy="738664"/>
          </a:xfrm>
          <a:prstGeom prst="rect">
            <a:avLst/>
          </a:prstGeom>
          <a:noFill/>
        </p:spPr>
        <p:txBody>
          <a:bodyPr wrap="square" rtlCol="0">
            <a:spAutoFit/>
          </a:bodyPr>
          <a:lstStyle/>
          <a:p>
            <a:pPr>
              <a:lnSpc>
                <a:spcPct val="150000"/>
              </a:lnSpc>
            </a:pPr>
            <a:r>
              <a:rPr lang="id-ID" sz="1400" dirty="0" smtClean="0">
                <a:solidFill>
                  <a:schemeClr val="tx1">
                    <a:lumMod val="65000"/>
                    <a:lumOff val="35000"/>
                  </a:schemeClr>
                </a:solidFill>
                <a:latin typeface="Muli" pitchFamily="2" charset="0"/>
                <a:cs typeface="Poppins Medium" panose="00000600000000000000" pitchFamily="2" charset="0"/>
              </a:rPr>
              <a:t>Sistem Informasi Absensi Pegawai Di Kantor Kelurahan Gamtufkange</a:t>
            </a:r>
            <a:endParaRPr lang="en-US" sz="1400" dirty="0">
              <a:solidFill>
                <a:schemeClr val="tx1">
                  <a:lumMod val="65000"/>
                  <a:lumOff val="35000"/>
                </a:schemeClr>
              </a:solidFill>
              <a:latin typeface="Muli" pitchFamily="2" charset="0"/>
              <a:cs typeface="Poppins Medium" panose="00000600000000000000" pitchFamily="2" charset="0"/>
            </a:endParaRPr>
          </a:p>
        </p:txBody>
      </p:sp>
      <p:sp>
        <p:nvSpPr>
          <p:cNvPr id="111" name="TextBox 110">
            <a:extLst>
              <a:ext uri="{FF2B5EF4-FFF2-40B4-BE49-F238E27FC236}">
                <a16:creationId xmlns="" xmlns:a16="http://schemas.microsoft.com/office/drawing/2014/main" id="{C9F06A9B-7989-479E-B460-A54F39AEC574}"/>
              </a:ext>
            </a:extLst>
          </p:cNvPr>
          <p:cNvSpPr txBox="1"/>
          <p:nvPr/>
        </p:nvSpPr>
        <p:spPr>
          <a:xfrm>
            <a:off x="8842088" y="4178643"/>
            <a:ext cx="1597063" cy="261610"/>
          </a:xfrm>
          <a:prstGeom prst="rect">
            <a:avLst/>
          </a:prstGeom>
          <a:noFill/>
        </p:spPr>
        <p:txBody>
          <a:bodyPr wrap="square" rtlCol="0">
            <a:spAutoFit/>
          </a:bodyPr>
          <a:lstStyle/>
          <a:p>
            <a:r>
              <a:rPr lang="id-ID" sz="1100" dirty="0" smtClean="0">
                <a:latin typeface="Poppins SemiBold" panose="00000700000000000000" pitchFamily="2" charset="0"/>
                <a:cs typeface="Poppins SemiBold" panose="00000700000000000000" pitchFamily="2" charset="0"/>
              </a:rPr>
              <a:t>Pemerintah</a:t>
            </a:r>
            <a:endParaRPr lang="en-US" sz="1100" dirty="0">
              <a:latin typeface="Poppins SemiBold" panose="00000700000000000000" pitchFamily="2" charset="0"/>
              <a:cs typeface="Poppins SemiBold" panose="00000700000000000000" pitchFamily="2" charset="0"/>
            </a:endParaRPr>
          </a:p>
        </p:txBody>
      </p:sp>
      <p:pic>
        <p:nvPicPr>
          <p:cNvPr id="45" name="Picture Placeholder 44" descr="2beb61b0-0b18-40cf-aa89-94740657c6e8.jpg"/>
          <p:cNvPicPr>
            <a:picLocks noGrp="1" noChangeAspect="1"/>
          </p:cNvPicPr>
          <p:nvPr>
            <p:ph type="pic" sz="quarter" idx="11"/>
          </p:nvPr>
        </p:nvPicPr>
        <p:blipFill>
          <a:blip r:embed="rId2" cstate="print"/>
          <a:srcRect l="5550" r="5550"/>
          <a:stretch>
            <a:fillRect/>
          </a:stretch>
        </p:blipFill>
        <p:spPr/>
      </p:pic>
      <p:pic>
        <p:nvPicPr>
          <p:cNvPr id="46" name="Picture Placeholder 45" descr="df6a1fe5-0fd0-43cd-b3d4-5e3c37e8c8c6.jpg"/>
          <p:cNvPicPr>
            <a:picLocks noGrp="1" noChangeAspect="1"/>
          </p:cNvPicPr>
          <p:nvPr>
            <p:ph type="pic" sz="quarter" idx="13"/>
          </p:nvPr>
        </p:nvPicPr>
        <p:blipFill>
          <a:blip r:embed="rId3" cstate="print"/>
          <a:srcRect t="7818" b="7818"/>
          <a:stretch>
            <a:fillRect/>
          </a:stretch>
        </p:blipFill>
        <p:spPr/>
      </p:pic>
      <p:pic>
        <p:nvPicPr>
          <p:cNvPr id="50" name="Picture Placeholder 49" descr="83a6af2f-2b2b-4f1e-b013-618490b02c3b.jpg"/>
          <p:cNvPicPr>
            <a:picLocks noGrp="1" noChangeAspect="1"/>
          </p:cNvPicPr>
          <p:nvPr>
            <p:ph type="pic" sz="quarter" idx="15"/>
          </p:nvPr>
        </p:nvPicPr>
        <p:blipFill>
          <a:blip r:embed="rId4" cstate="print"/>
          <a:srcRect t="8556" b="8556"/>
          <a:stretch>
            <a:fillRect/>
          </a:stretch>
        </p:blipFill>
        <p:spPr/>
      </p:pic>
      <p:pic>
        <p:nvPicPr>
          <p:cNvPr id="51" name="Picture Placeholder 50" descr="6b58bd2a-85bb-4007-b9f0-6d603c4f724d.jpg"/>
          <p:cNvPicPr>
            <a:picLocks noGrp="1" noChangeAspect="1"/>
          </p:cNvPicPr>
          <p:nvPr>
            <p:ph type="pic" sz="quarter" idx="16"/>
          </p:nvPr>
        </p:nvPicPr>
        <p:blipFill>
          <a:blip r:embed="rId5" cstate="print"/>
          <a:srcRect t="14081" b="14081"/>
          <a:stretch>
            <a:fillRect/>
          </a:stretch>
        </p:blipFill>
        <p:spPr/>
      </p:pic>
      <p:pic>
        <p:nvPicPr>
          <p:cNvPr id="47" name="Picture Placeholder 46" descr="bfc5b16b-beaa-48b3-8aad-dfec3f70e7a3.jpg"/>
          <p:cNvPicPr>
            <a:picLocks noGrp="1" noChangeAspect="1"/>
          </p:cNvPicPr>
          <p:nvPr>
            <p:ph type="pic" sz="quarter" idx="14"/>
          </p:nvPr>
        </p:nvPicPr>
        <p:blipFill>
          <a:blip r:embed="rId6" cstate="print"/>
          <a:srcRect t="7867" b="7867"/>
          <a:stretch>
            <a:fillRect/>
          </a:stretch>
        </p:blipFill>
        <p:spPr/>
      </p:pic>
      <p:pic>
        <p:nvPicPr>
          <p:cNvPr id="44" name="Picture Placeholder 43" descr="1297885d-015e-4d18-8d4e-a46196d7ce1d.jpg"/>
          <p:cNvPicPr>
            <a:picLocks noGrp="1" noChangeAspect="1"/>
          </p:cNvPicPr>
          <p:nvPr>
            <p:ph type="pic" sz="quarter" idx="12"/>
          </p:nvPr>
        </p:nvPicPr>
        <p:blipFill>
          <a:blip r:embed="rId7" cstate="print"/>
          <a:srcRect t="18400" b="18400"/>
          <a:stretch>
            <a:fillRect/>
          </a:stretch>
        </p:blipFill>
        <p:spPr/>
      </p:pic>
    </p:spTree>
    <p:extLst>
      <p:ext uri="{BB962C8B-B14F-4D97-AF65-F5344CB8AC3E}">
        <p14:creationId xmlns:p14="http://schemas.microsoft.com/office/powerpoint/2010/main" val="3208213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A2126E-57E4-4F16-A460-CC4C9C47E110}"/>
              </a:ext>
            </a:extLst>
          </p:cNvPr>
          <p:cNvSpPr txBox="1"/>
          <p:nvPr/>
        </p:nvSpPr>
        <p:spPr>
          <a:xfrm>
            <a:off x="761240" y="2821196"/>
            <a:ext cx="4863830" cy="984885"/>
          </a:xfrm>
          <a:prstGeom prst="rect">
            <a:avLst/>
          </a:prstGeom>
          <a:noFill/>
        </p:spPr>
        <p:txBody>
          <a:bodyPr wrap="square" rtlCol="0">
            <a:spAutoFit/>
          </a:bodyPr>
          <a:lstStyle/>
          <a:p>
            <a:pPr algn="ctr"/>
            <a:r>
              <a:rPr lang="en-US" sz="5800" b="1">
                <a:solidFill>
                  <a:srgbClr val="FBC13F"/>
                </a:solidFill>
                <a:latin typeface="Poppins" panose="00000500000000000000" pitchFamily="2" charset="0"/>
                <a:cs typeface="Poppins" panose="00000500000000000000" pitchFamily="2" charset="0"/>
              </a:rPr>
              <a:t>Thank </a:t>
            </a:r>
            <a:r>
              <a:rPr lang="en-US" sz="5800" b="1">
                <a:latin typeface="Poppins" panose="00000500000000000000" pitchFamily="2" charset="0"/>
                <a:cs typeface="Poppins" panose="00000500000000000000" pitchFamily="2" charset="0"/>
              </a:rPr>
              <a:t>You</a:t>
            </a:r>
          </a:p>
        </p:txBody>
      </p:sp>
      <p:sp>
        <p:nvSpPr>
          <p:cNvPr id="3" name="TextBox 2">
            <a:extLst>
              <a:ext uri="{FF2B5EF4-FFF2-40B4-BE49-F238E27FC236}">
                <a16:creationId xmlns="" xmlns:a16="http://schemas.microsoft.com/office/drawing/2014/main" id="{CB7C4ADA-0766-4886-BB0A-57F9A90E49EF}"/>
              </a:ext>
            </a:extLst>
          </p:cNvPr>
          <p:cNvSpPr txBox="1"/>
          <p:nvPr/>
        </p:nvSpPr>
        <p:spPr>
          <a:xfrm>
            <a:off x="803444" y="3743096"/>
            <a:ext cx="4863830" cy="1169551"/>
          </a:xfrm>
          <a:prstGeom prst="rect">
            <a:avLst/>
          </a:prstGeom>
          <a:noFill/>
        </p:spPr>
        <p:txBody>
          <a:bodyPr wrap="square" rtlCol="0">
            <a:spAutoFit/>
          </a:bodyPr>
          <a:lstStyle/>
          <a:p>
            <a:pPr algn="ctr"/>
            <a:r>
              <a:rPr lang="id-ID" sz="1400" i="1" dirty="0" smtClean="0">
                <a:latin typeface="Poppins" panose="00000500000000000000" pitchFamily="2" charset="0"/>
                <a:cs typeface="Poppins" panose="00000500000000000000" pitchFamily="2" charset="0"/>
              </a:rPr>
              <a:t>“J</a:t>
            </a:r>
            <a:r>
              <a:rPr lang="en-US" sz="1400" i="1" dirty="0" err="1" smtClean="0">
                <a:latin typeface="Poppins" panose="00000500000000000000" pitchFamily="2" charset="0"/>
                <a:cs typeface="Poppins" panose="00000500000000000000" pitchFamily="2" charset="0"/>
              </a:rPr>
              <a:t>ika</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seseorang</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bepergian</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dengan</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tujuan</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mencari</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ilmu</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maka</a:t>
            </a:r>
            <a:r>
              <a:rPr lang="en-US" sz="1400" i="1" dirty="0" smtClean="0">
                <a:latin typeface="Poppins" panose="00000500000000000000" pitchFamily="2" charset="0"/>
                <a:cs typeface="Poppins" panose="00000500000000000000" pitchFamily="2" charset="0"/>
              </a:rPr>
              <a:t> Allah </a:t>
            </a:r>
            <a:r>
              <a:rPr lang="en-US" sz="1400" i="1" dirty="0" err="1" smtClean="0">
                <a:latin typeface="Poppins" panose="00000500000000000000" pitchFamily="2" charset="0"/>
                <a:cs typeface="Poppins" panose="00000500000000000000" pitchFamily="2" charset="0"/>
              </a:rPr>
              <a:t>akan</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menjadikan</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perjalanannya</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seperti</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perjalanan</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menuju</a:t>
            </a:r>
            <a:r>
              <a:rPr lang="en-US" sz="1400" i="1" dirty="0" smtClean="0">
                <a:latin typeface="Poppins" panose="00000500000000000000" pitchFamily="2" charset="0"/>
                <a:cs typeface="Poppins" panose="00000500000000000000" pitchFamily="2" charset="0"/>
              </a:rPr>
              <a:t> </a:t>
            </a:r>
            <a:r>
              <a:rPr lang="en-US" sz="1400" i="1" dirty="0" err="1" smtClean="0">
                <a:latin typeface="Poppins" panose="00000500000000000000" pitchFamily="2" charset="0"/>
                <a:cs typeface="Poppins" panose="00000500000000000000" pitchFamily="2" charset="0"/>
              </a:rPr>
              <a:t>surga</a:t>
            </a:r>
            <a:r>
              <a:rPr lang="id-ID" sz="1400" i="1" dirty="0" smtClean="0">
                <a:latin typeface="Poppins" panose="00000500000000000000" pitchFamily="2" charset="0"/>
                <a:cs typeface="Poppins" panose="00000500000000000000" pitchFamily="2" charset="0"/>
              </a:rPr>
              <a:t>. “</a:t>
            </a:r>
          </a:p>
          <a:p>
            <a:pPr algn="ctr"/>
            <a:endParaRPr lang="id-ID" sz="1400" i="1" dirty="0" smtClean="0">
              <a:latin typeface="Poppins" panose="00000500000000000000" pitchFamily="2" charset="0"/>
              <a:cs typeface="Poppins" panose="00000500000000000000" pitchFamily="2" charset="0"/>
            </a:endParaRPr>
          </a:p>
          <a:p>
            <a:pPr algn="r"/>
            <a:r>
              <a:rPr lang="en-US" sz="1400" dirty="0" err="1" smtClean="0">
                <a:latin typeface="Poppins" panose="00000500000000000000" pitchFamily="2" charset="0"/>
                <a:cs typeface="Poppins" panose="00000500000000000000" pitchFamily="2" charset="0"/>
              </a:rPr>
              <a:t>Nabi</a:t>
            </a:r>
            <a:r>
              <a:rPr lang="en-US" sz="1400" dirty="0" smtClean="0">
                <a:latin typeface="Poppins" panose="00000500000000000000" pitchFamily="2" charset="0"/>
                <a:cs typeface="Poppins" panose="00000500000000000000" pitchFamily="2" charset="0"/>
              </a:rPr>
              <a:t> Muhammad SAW</a:t>
            </a:r>
            <a:endParaRPr lang="en-US" sz="1400" dirty="0">
              <a:latin typeface="Poppins" panose="00000500000000000000" pitchFamily="2" charset="0"/>
              <a:cs typeface="Poppins" panose="00000500000000000000" pitchFamily="2" charset="0"/>
            </a:endParaRPr>
          </a:p>
        </p:txBody>
      </p:sp>
      <p:grpSp>
        <p:nvGrpSpPr>
          <p:cNvPr id="39" name="Group 38">
            <a:extLst>
              <a:ext uri="{FF2B5EF4-FFF2-40B4-BE49-F238E27FC236}">
                <a16:creationId xmlns="" xmlns:a16="http://schemas.microsoft.com/office/drawing/2014/main" id="{FCE73931-DA5A-4322-B85D-91F7546A100E}"/>
              </a:ext>
            </a:extLst>
          </p:cNvPr>
          <p:cNvGrpSpPr/>
          <p:nvPr/>
        </p:nvGrpSpPr>
        <p:grpSpPr>
          <a:xfrm rot="5400000" flipH="1">
            <a:off x="580767" y="519370"/>
            <a:ext cx="361327" cy="421136"/>
            <a:chOff x="787526" y="587988"/>
            <a:chExt cx="4879854" cy="5687593"/>
          </a:xfrm>
          <a:solidFill>
            <a:srgbClr val="FBC13F"/>
          </a:solidFill>
        </p:grpSpPr>
        <p:sp>
          <p:nvSpPr>
            <p:cNvPr id="40" name="Freeform: Shape 39">
              <a:extLst>
                <a:ext uri="{FF2B5EF4-FFF2-40B4-BE49-F238E27FC236}">
                  <a16:creationId xmlns="" xmlns:a16="http://schemas.microsoft.com/office/drawing/2014/main" id="{2669AE2B-F75C-4558-8211-381AB2C7661D}"/>
                </a:ext>
              </a:extLst>
            </p:cNvPr>
            <p:cNvSpPr/>
            <p:nvPr/>
          </p:nvSpPr>
          <p:spPr>
            <a:xfrm>
              <a:off x="787526" y="587988"/>
              <a:ext cx="4879854" cy="2843796"/>
            </a:xfrm>
            <a:custGeom>
              <a:avLst/>
              <a:gdLst>
                <a:gd name="connsiteX0" fmla="*/ 0 w 3337559"/>
                <a:gd name="connsiteY0" fmla="*/ 0 h 1945004"/>
                <a:gd name="connsiteX1" fmla="*/ 2223135 w 3337559"/>
                <a:gd name="connsiteY1" fmla="*/ 0 h 1945004"/>
                <a:gd name="connsiteX2" fmla="*/ 3337560 w 3337559"/>
                <a:gd name="connsiteY2" fmla="*/ 1945005 h 1945004"/>
                <a:gd name="connsiteX3" fmla="*/ 2552700 w 3337559"/>
                <a:gd name="connsiteY3" fmla="*/ 1945005 h 1945004"/>
                <a:gd name="connsiteX4" fmla="*/ 1828800 w 3337559"/>
                <a:gd name="connsiteY4" fmla="*/ 681990 h 1945004"/>
                <a:gd name="connsiteX5" fmla="*/ 0 w 3337559"/>
                <a:gd name="connsiteY5" fmla="*/ 681990 h 19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7559" h="1945004">
                  <a:moveTo>
                    <a:pt x="0" y="0"/>
                  </a:moveTo>
                  <a:lnTo>
                    <a:pt x="2223135" y="0"/>
                  </a:lnTo>
                  <a:lnTo>
                    <a:pt x="3337560" y="1945005"/>
                  </a:lnTo>
                  <a:lnTo>
                    <a:pt x="2552700" y="1945005"/>
                  </a:lnTo>
                  <a:lnTo>
                    <a:pt x="1828800" y="681990"/>
                  </a:lnTo>
                  <a:lnTo>
                    <a:pt x="0" y="681990"/>
                  </a:lnTo>
                  <a:close/>
                </a:path>
              </a:pathLst>
            </a:custGeom>
            <a:grpFill/>
            <a:ln w="9525" cap="rnd">
              <a:noFill/>
              <a:prstDash val="solid"/>
              <a:round/>
            </a:ln>
          </p:spPr>
          <p:txBody>
            <a:bodyPr rtlCol="0" anchor="ctr"/>
            <a:lstStyle/>
            <a:p>
              <a:endParaRPr lang="en-US"/>
            </a:p>
          </p:txBody>
        </p:sp>
        <p:sp>
          <p:nvSpPr>
            <p:cNvPr id="41" name="Freeform: Shape 40">
              <a:extLst>
                <a:ext uri="{FF2B5EF4-FFF2-40B4-BE49-F238E27FC236}">
                  <a16:creationId xmlns="" xmlns:a16="http://schemas.microsoft.com/office/drawing/2014/main" id="{21325272-10AE-45F5-9699-DC8B4B1C3BB6}"/>
                </a:ext>
              </a:extLst>
            </p:cNvPr>
            <p:cNvSpPr/>
            <p:nvPr/>
          </p:nvSpPr>
          <p:spPr>
            <a:xfrm>
              <a:off x="787526" y="3431785"/>
              <a:ext cx="4879854" cy="2843796"/>
            </a:xfrm>
            <a:custGeom>
              <a:avLst/>
              <a:gdLst>
                <a:gd name="connsiteX0" fmla="*/ 0 w 3337559"/>
                <a:gd name="connsiteY0" fmla="*/ 1945005 h 1945004"/>
                <a:gd name="connsiteX1" fmla="*/ 2223135 w 3337559"/>
                <a:gd name="connsiteY1" fmla="*/ 1945005 h 1945004"/>
                <a:gd name="connsiteX2" fmla="*/ 3337560 w 3337559"/>
                <a:gd name="connsiteY2" fmla="*/ 0 h 1945004"/>
                <a:gd name="connsiteX3" fmla="*/ 2552700 w 3337559"/>
                <a:gd name="connsiteY3" fmla="*/ 0 h 1945004"/>
                <a:gd name="connsiteX4" fmla="*/ 1828800 w 3337559"/>
                <a:gd name="connsiteY4" fmla="*/ 1262063 h 1945004"/>
                <a:gd name="connsiteX5" fmla="*/ 0 w 3337559"/>
                <a:gd name="connsiteY5" fmla="*/ 1262063 h 19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7559" h="1945004">
                  <a:moveTo>
                    <a:pt x="0" y="1945005"/>
                  </a:moveTo>
                  <a:lnTo>
                    <a:pt x="2223135" y="1945005"/>
                  </a:lnTo>
                  <a:lnTo>
                    <a:pt x="3337560" y="0"/>
                  </a:lnTo>
                  <a:lnTo>
                    <a:pt x="2552700" y="0"/>
                  </a:lnTo>
                  <a:lnTo>
                    <a:pt x="1828800" y="1262063"/>
                  </a:lnTo>
                  <a:lnTo>
                    <a:pt x="0" y="1262063"/>
                  </a:lnTo>
                  <a:close/>
                </a:path>
              </a:pathLst>
            </a:custGeom>
            <a:grpFill/>
            <a:ln w="9525" cap="rnd">
              <a:noFill/>
              <a:prstDash val="solid"/>
              <a:round/>
            </a:ln>
          </p:spPr>
          <p:txBody>
            <a:bodyPr rtlCol="0" anchor="ctr"/>
            <a:lstStyle/>
            <a:p>
              <a:endParaRPr lang="en-US"/>
            </a:p>
          </p:txBody>
        </p:sp>
        <p:sp>
          <p:nvSpPr>
            <p:cNvPr id="42" name="Freeform: Shape 41">
              <a:extLst>
                <a:ext uri="{FF2B5EF4-FFF2-40B4-BE49-F238E27FC236}">
                  <a16:creationId xmlns="" xmlns:a16="http://schemas.microsoft.com/office/drawing/2014/main" id="{6F470761-7E79-4E57-A188-5CF314447302}"/>
                </a:ext>
              </a:extLst>
            </p:cNvPr>
            <p:cNvSpPr/>
            <p:nvPr/>
          </p:nvSpPr>
          <p:spPr>
            <a:xfrm>
              <a:off x="787526" y="2150544"/>
              <a:ext cx="3048516" cy="1281241"/>
            </a:xfrm>
            <a:custGeom>
              <a:avLst/>
              <a:gdLst>
                <a:gd name="connsiteX0" fmla="*/ 0 w 2085022"/>
                <a:gd name="connsiteY0" fmla="*/ 0 h 876300"/>
                <a:gd name="connsiteX1" fmla="*/ 1580198 w 2085022"/>
                <a:gd name="connsiteY1" fmla="*/ 0 h 876300"/>
                <a:gd name="connsiteX2" fmla="*/ 2085023 w 2085022"/>
                <a:gd name="connsiteY2" fmla="*/ 876300 h 876300"/>
                <a:gd name="connsiteX3" fmla="*/ 1309688 w 2085022"/>
                <a:gd name="connsiteY3" fmla="*/ 876300 h 876300"/>
                <a:gd name="connsiteX4" fmla="*/ 1180148 w 2085022"/>
                <a:gd name="connsiteY4" fmla="*/ 673418 h 876300"/>
                <a:gd name="connsiteX5" fmla="*/ 0 w 2085022"/>
                <a:gd name="connsiteY5" fmla="*/ 676275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022" h="876300">
                  <a:moveTo>
                    <a:pt x="0" y="0"/>
                  </a:moveTo>
                  <a:lnTo>
                    <a:pt x="1580198" y="0"/>
                  </a:lnTo>
                  <a:lnTo>
                    <a:pt x="2085023" y="876300"/>
                  </a:lnTo>
                  <a:lnTo>
                    <a:pt x="1309688" y="876300"/>
                  </a:lnTo>
                  <a:lnTo>
                    <a:pt x="1180148" y="673418"/>
                  </a:lnTo>
                  <a:lnTo>
                    <a:pt x="0" y="676275"/>
                  </a:lnTo>
                  <a:close/>
                </a:path>
              </a:pathLst>
            </a:custGeom>
            <a:grpFill/>
            <a:ln w="9525" cap="rnd">
              <a:noFill/>
              <a:prstDash val="solid"/>
              <a:round/>
            </a:ln>
          </p:spPr>
          <p:txBody>
            <a:bodyPr rtlCol="0" anchor="ctr"/>
            <a:lstStyle/>
            <a:p>
              <a:endParaRPr lang="en-US"/>
            </a:p>
          </p:txBody>
        </p:sp>
        <p:sp>
          <p:nvSpPr>
            <p:cNvPr id="43" name="Freeform: Shape 42">
              <a:extLst>
                <a:ext uri="{FF2B5EF4-FFF2-40B4-BE49-F238E27FC236}">
                  <a16:creationId xmlns="" xmlns:a16="http://schemas.microsoft.com/office/drawing/2014/main" id="{D49C20C5-6781-43AA-90BD-B6630CF25930}"/>
                </a:ext>
              </a:extLst>
            </p:cNvPr>
            <p:cNvSpPr/>
            <p:nvPr/>
          </p:nvSpPr>
          <p:spPr>
            <a:xfrm>
              <a:off x="787526" y="3431785"/>
              <a:ext cx="3048516" cy="1279847"/>
            </a:xfrm>
            <a:custGeom>
              <a:avLst/>
              <a:gdLst>
                <a:gd name="connsiteX0" fmla="*/ 0 w 2085022"/>
                <a:gd name="connsiteY0" fmla="*/ 875348 h 875347"/>
                <a:gd name="connsiteX1" fmla="*/ 1580198 w 2085022"/>
                <a:gd name="connsiteY1" fmla="*/ 875348 h 875347"/>
                <a:gd name="connsiteX2" fmla="*/ 2085023 w 2085022"/>
                <a:gd name="connsiteY2" fmla="*/ 0 h 875347"/>
                <a:gd name="connsiteX3" fmla="*/ 1309688 w 2085022"/>
                <a:gd name="connsiteY3" fmla="*/ 0 h 875347"/>
                <a:gd name="connsiteX4" fmla="*/ 1180148 w 2085022"/>
                <a:gd name="connsiteY4" fmla="*/ 202883 h 875347"/>
                <a:gd name="connsiteX5" fmla="*/ 0 w 2085022"/>
                <a:gd name="connsiteY5" fmla="*/ 200025 h 8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022" h="875347">
                  <a:moveTo>
                    <a:pt x="0" y="875348"/>
                  </a:moveTo>
                  <a:lnTo>
                    <a:pt x="1580198" y="875348"/>
                  </a:lnTo>
                  <a:lnTo>
                    <a:pt x="2085023" y="0"/>
                  </a:lnTo>
                  <a:lnTo>
                    <a:pt x="1309688" y="0"/>
                  </a:lnTo>
                  <a:lnTo>
                    <a:pt x="1180148" y="202883"/>
                  </a:lnTo>
                  <a:lnTo>
                    <a:pt x="0" y="200025"/>
                  </a:lnTo>
                  <a:close/>
                </a:path>
              </a:pathLst>
            </a:custGeom>
            <a:grpFill/>
            <a:ln w="9525" cap="rnd">
              <a:noFill/>
              <a:prstDash val="solid"/>
              <a:round/>
            </a:ln>
          </p:spPr>
          <p:txBody>
            <a:bodyPr rtlCol="0" anchor="ctr"/>
            <a:lstStyle/>
            <a:p>
              <a:endParaRPr lang="en-US"/>
            </a:p>
          </p:txBody>
        </p:sp>
      </p:grpSp>
      <p:pic>
        <p:nvPicPr>
          <p:cNvPr id="10" name="Picture Placeholder 9" descr="pexels-fauxels-3183197.jpg"/>
          <p:cNvPicPr>
            <a:picLocks noGrp="1" noChangeAspect="1"/>
          </p:cNvPicPr>
          <p:nvPr>
            <p:ph type="pic" sz="quarter" idx="10"/>
          </p:nvPr>
        </p:nvPicPr>
        <p:blipFill>
          <a:blip r:embed="rId2" cstate="print"/>
          <a:srcRect l="21430" r="21430"/>
          <a:stretch>
            <a:fillRect/>
          </a:stretch>
        </p:blipFill>
        <p:spPr/>
      </p:pic>
    </p:spTree>
    <p:extLst>
      <p:ext uri="{BB962C8B-B14F-4D97-AF65-F5344CB8AC3E}">
        <p14:creationId xmlns:p14="http://schemas.microsoft.com/office/powerpoint/2010/main" val="4204600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6d3bed1e-d3e2-465d-8866-8c31f4df6799.jpg"/>
          <p:cNvPicPr>
            <a:picLocks noGrp="1" noChangeAspect="1"/>
          </p:cNvPicPr>
          <p:nvPr>
            <p:ph type="pic" sz="quarter" idx="11"/>
          </p:nvPr>
        </p:nvPicPr>
        <p:blipFill>
          <a:blip r:embed="rId2" cstate="print"/>
          <a:srcRect l="15558" r="15558"/>
          <a:stretch>
            <a:fillRect/>
          </a:stretch>
        </p:blipFill>
        <p:spPr/>
      </p:pic>
      <p:sp>
        <p:nvSpPr>
          <p:cNvPr id="17" name="Rectangle 16">
            <a:extLst>
              <a:ext uri="{FF2B5EF4-FFF2-40B4-BE49-F238E27FC236}">
                <a16:creationId xmlns="" xmlns:a16="http://schemas.microsoft.com/office/drawing/2014/main" id="{8088DB60-00DC-4D7A-838A-021151171FC8}"/>
              </a:ext>
            </a:extLst>
          </p:cNvPr>
          <p:cNvSpPr/>
          <p:nvPr/>
        </p:nvSpPr>
        <p:spPr>
          <a:xfrm>
            <a:off x="5880292" y="4377903"/>
            <a:ext cx="2984500" cy="193082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8186E3A1-93DB-4EF4-AE66-7DC764F28913}"/>
              </a:ext>
            </a:extLst>
          </p:cNvPr>
          <p:cNvSpPr txBox="1"/>
          <p:nvPr/>
        </p:nvSpPr>
        <p:spPr>
          <a:xfrm>
            <a:off x="1308593" y="1717516"/>
            <a:ext cx="4355937" cy="1200329"/>
          </a:xfrm>
          <a:prstGeom prst="rect">
            <a:avLst/>
          </a:prstGeom>
          <a:noFill/>
        </p:spPr>
        <p:txBody>
          <a:bodyPr wrap="square" rtlCol="0">
            <a:spAutoFit/>
          </a:bodyPr>
          <a:lstStyle/>
          <a:p>
            <a:r>
              <a:rPr lang="id-ID" sz="2400" dirty="0" smtClean="0">
                <a:latin typeface="Poppins SemiBold" panose="00000700000000000000" pitchFamily="2" charset="0"/>
                <a:cs typeface="Poppins SemiBold" panose="00000700000000000000" pitchFamily="2" charset="0"/>
              </a:rPr>
              <a:t>Sistem Informasi Absensi Pegawai di Kantor Kelurahan Gamtufkange</a:t>
            </a:r>
            <a:endParaRPr lang="en-US" sz="2400" dirty="0">
              <a:latin typeface="Poppins SemiBold" panose="00000700000000000000" pitchFamily="2" charset="0"/>
              <a:cs typeface="Poppins SemiBold" panose="00000700000000000000" pitchFamily="2" charset="0"/>
            </a:endParaRPr>
          </a:p>
        </p:txBody>
      </p:sp>
      <p:sp>
        <p:nvSpPr>
          <p:cNvPr id="6" name="TextBox 5">
            <a:extLst>
              <a:ext uri="{FF2B5EF4-FFF2-40B4-BE49-F238E27FC236}">
                <a16:creationId xmlns="" xmlns:a16="http://schemas.microsoft.com/office/drawing/2014/main" id="{C8EDAC18-6C01-4132-A848-B2CE1C13DABB}"/>
              </a:ext>
            </a:extLst>
          </p:cNvPr>
          <p:cNvSpPr txBox="1"/>
          <p:nvPr/>
        </p:nvSpPr>
        <p:spPr>
          <a:xfrm>
            <a:off x="1350797" y="3728675"/>
            <a:ext cx="3444822" cy="738664"/>
          </a:xfrm>
          <a:prstGeom prst="rect">
            <a:avLst/>
          </a:prstGeom>
          <a:noFill/>
        </p:spPr>
        <p:txBody>
          <a:bodyPr wrap="square" rtlCol="0">
            <a:spAutoFit/>
          </a:bodyPr>
          <a:lstStyle/>
          <a:p>
            <a:pPr algn="just">
              <a:lnSpc>
                <a:spcPct val="150000"/>
              </a:lnSpc>
            </a:pPr>
            <a:r>
              <a:rPr lang="id-ID" sz="1400" dirty="0" smtClean="0">
                <a:solidFill>
                  <a:schemeClr val="tx1">
                    <a:lumMod val="65000"/>
                    <a:lumOff val="35000"/>
                  </a:schemeClr>
                </a:solidFill>
                <a:latin typeface="Muli" pitchFamily="2" charset="0"/>
                <a:cs typeface="Poppins Medium" panose="00000600000000000000" pitchFamily="2" charset="0"/>
              </a:rPr>
              <a:t>Topik ini kami pilih sebagai topik tugas proyek matakuliah analisa data dan perancangan sistem informasi.</a:t>
            </a:r>
            <a:endParaRPr lang="en-US" sz="1400" dirty="0">
              <a:solidFill>
                <a:schemeClr val="tx1">
                  <a:lumMod val="65000"/>
                  <a:lumOff val="35000"/>
                </a:schemeClr>
              </a:solidFill>
              <a:latin typeface="Muli" pitchFamily="2" charset="0"/>
              <a:cs typeface="Poppins Medium" panose="00000600000000000000" pitchFamily="2" charset="0"/>
            </a:endParaRPr>
          </a:p>
        </p:txBody>
      </p:sp>
      <p:sp>
        <p:nvSpPr>
          <p:cNvPr id="11" name="TextBox 10">
            <a:extLst>
              <a:ext uri="{FF2B5EF4-FFF2-40B4-BE49-F238E27FC236}">
                <a16:creationId xmlns="" xmlns:a16="http://schemas.microsoft.com/office/drawing/2014/main" id="{9C2631D5-4275-49F6-A68F-E024E74CFFE5}"/>
              </a:ext>
            </a:extLst>
          </p:cNvPr>
          <p:cNvSpPr txBox="1"/>
          <p:nvPr/>
        </p:nvSpPr>
        <p:spPr>
          <a:xfrm>
            <a:off x="1350796" y="3528789"/>
            <a:ext cx="2020201" cy="261610"/>
          </a:xfrm>
          <a:prstGeom prst="rect">
            <a:avLst/>
          </a:prstGeom>
          <a:noFill/>
        </p:spPr>
        <p:txBody>
          <a:bodyPr wrap="square" rtlCol="0">
            <a:spAutoFit/>
          </a:bodyPr>
          <a:lstStyle/>
          <a:p>
            <a:r>
              <a:rPr lang="en-US" sz="1100" dirty="0">
                <a:latin typeface="Poppins SemiBold" panose="00000700000000000000" pitchFamily="2" charset="0"/>
                <a:cs typeface="Poppins SemiBold" panose="00000700000000000000" pitchFamily="2" charset="0"/>
              </a:rPr>
              <a:t>01. </a:t>
            </a:r>
            <a:r>
              <a:rPr lang="id-ID" sz="1100" dirty="0" smtClean="0">
                <a:latin typeface="Poppins SemiBold" panose="00000700000000000000" pitchFamily="2" charset="0"/>
                <a:cs typeface="Poppins SemiBold" panose="00000700000000000000" pitchFamily="2" charset="0"/>
              </a:rPr>
              <a:t> Topik : Pemerintahan</a:t>
            </a:r>
            <a:endParaRPr lang="en-US" sz="1100" dirty="0">
              <a:latin typeface="Poppins SemiBold" panose="00000700000000000000" pitchFamily="2" charset="0"/>
              <a:cs typeface="Poppins SemiBold" panose="00000700000000000000" pitchFamily="2" charset="0"/>
            </a:endParaRPr>
          </a:p>
        </p:txBody>
      </p:sp>
      <p:sp>
        <p:nvSpPr>
          <p:cNvPr id="12" name="TextBox 11">
            <a:extLst>
              <a:ext uri="{FF2B5EF4-FFF2-40B4-BE49-F238E27FC236}">
                <a16:creationId xmlns="" xmlns:a16="http://schemas.microsoft.com/office/drawing/2014/main" id="{553ECA7F-F46F-4016-801A-20B7B4A99BC8}"/>
              </a:ext>
            </a:extLst>
          </p:cNvPr>
          <p:cNvSpPr txBox="1"/>
          <p:nvPr/>
        </p:nvSpPr>
        <p:spPr>
          <a:xfrm>
            <a:off x="1350796" y="5004570"/>
            <a:ext cx="3752831" cy="1708160"/>
          </a:xfrm>
          <a:prstGeom prst="rect">
            <a:avLst/>
          </a:prstGeom>
          <a:noFill/>
        </p:spPr>
        <p:txBody>
          <a:bodyPr wrap="square" rtlCol="0">
            <a:spAutoFit/>
          </a:bodyPr>
          <a:lstStyle/>
          <a:p>
            <a:pPr marL="228600" indent="-228600" algn="just">
              <a:lnSpc>
                <a:spcPct val="150000"/>
              </a:lnSpc>
              <a:buAutoNum type="arabicPeriod"/>
            </a:pPr>
            <a:r>
              <a:rPr lang="id-ID" sz="1400" dirty="0" smtClean="0">
                <a:solidFill>
                  <a:schemeClr val="tx1">
                    <a:lumMod val="65000"/>
                    <a:lumOff val="35000"/>
                  </a:schemeClr>
                </a:solidFill>
                <a:latin typeface="Muli" pitchFamily="2" charset="0"/>
                <a:cs typeface="Poppins Medium" panose="00000600000000000000" pitchFamily="2" charset="0"/>
              </a:rPr>
              <a:t>Ingin mengetahui apakah absensi pegawai di kantor kelurahan gamtufkange masih dengan cara manual atau sudah menggunakan sistem ( apk ).</a:t>
            </a:r>
          </a:p>
          <a:p>
            <a:pPr marL="228600" indent="-228600" algn="just">
              <a:lnSpc>
                <a:spcPct val="150000"/>
              </a:lnSpc>
              <a:buAutoNum type="arabicPeriod"/>
            </a:pPr>
            <a:r>
              <a:rPr lang="id-ID" sz="1400" dirty="0" smtClean="0">
                <a:solidFill>
                  <a:schemeClr val="tx1">
                    <a:lumMod val="65000"/>
                    <a:lumOff val="35000"/>
                  </a:schemeClr>
                </a:solidFill>
                <a:latin typeface="Muli" pitchFamily="2" charset="0"/>
                <a:cs typeface="Poppins Medium" panose="00000600000000000000" pitchFamily="2" charset="0"/>
              </a:rPr>
              <a:t>Absensi di Kantor Kelurahan Gamtufkange sudah menggunakan sistem ( apk ).</a:t>
            </a:r>
            <a:endParaRPr lang="en-US" sz="1400" dirty="0">
              <a:solidFill>
                <a:schemeClr val="tx1">
                  <a:lumMod val="65000"/>
                  <a:lumOff val="35000"/>
                </a:schemeClr>
              </a:solidFill>
              <a:latin typeface="Muli" pitchFamily="2" charset="0"/>
              <a:cs typeface="Poppins Medium" panose="00000600000000000000" pitchFamily="2" charset="0"/>
            </a:endParaRPr>
          </a:p>
        </p:txBody>
      </p:sp>
      <p:sp>
        <p:nvSpPr>
          <p:cNvPr id="13" name="TextBox 12">
            <a:extLst>
              <a:ext uri="{FF2B5EF4-FFF2-40B4-BE49-F238E27FC236}">
                <a16:creationId xmlns="" xmlns:a16="http://schemas.microsoft.com/office/drawing/2014/main" id="{049DBEC8-DF24-4451-9EC1-80B2FB8E1D2E}"/>
              </a:ext>
            </a:extLst>
          </p:cNvPr>
          <p:cNvSpPr txBox="1"/>
          <p:nvPr/>
        </p:nvSpPr>
        <p:spPr>
          <a:xfrm>
            <a:off x="1350796" y="4804684"/>
            <a:ext cx="2394436" cy="261610"/>
          </a:xfrm>
          <a:prstGeom prst="rect">
            <a:avLst/>
          </a:prstGeom>
          <a:noFill/>
        </p:spPr>
        <p:txBody>
          <a:bodyPr wrap="square" rtlCol="0">
            <a:spAutoFit/>
          </a:bodyPr>
          <a:lstStyle/>
          <a:p>
            <a:r>
              <a:rPr lang="en-US" sz="1100" dirty="0">
                <a:latin typeface="Poppins SemiBold" panose="00000700000000000000" pitchFamily="2" charset="0"/>
                <a:cs typeface="Poppins SemiBold" panose="00000700000000000000" pitchFamily="2" charset="0"/>
              </a:rPr>
              <a:t>02. </a:t>
            </a:r>
            <a:r>
              <a:rPr lang="id-ID" sz="1100" dirty="0" smtClean="0">
                <a:latin typeface="Poppins SemiBold" panose="00000700000000000000" pitchFamily="2" charset="0"/>
                <a:cs typeface="Poppins SemiBold" panose="00000700000000000000" pitchFamily="2" charset="0"/>
              </a:rPr>
              <a:t>Alasan Judul</a:t>
            </a:r>
            <a:endParaRPr lang="en-US" sz="1100" dirty="0">
              <a:latin typeface="Poppins SemiBold" panose="00000700000000000000" pitchFamily="2" charset="0"/>
              <a:cs typeface="Poppins SemiBold" panose="00000700000000000000" pitchFamily="2" charset="0"/>
            </a:endParaRPr>
          </a:p>
        </p:txBody>
      </p:sp>
      <p:grpSp>
        <p:nvGrpSpPr>
          <p:cNvPr id="21" name="Group 20">
            <a:extLst>
              <a:ext uri="{FF2B5EF4-FFF2-40B4-BE49-F238E27FC236}">
                <a16:creationId xmlns="" xmlns:a16="http://schemas.microsoft.com/office/drawing/2014/main" id="{54A104C0-8CBF-48F2-89FF-2BC5E16AF739}"/>
              </a:ext>
            </a:extLst>
          </p:cNvPr>
          <p:cNvGrpSpPr/>
          <p:nvPr/>
        </p:nvGrpSpPr>
        <p:grpSpPr>
          <a:xfrm>
            <a:off x="6104727" y="4404065"/>
            <a:ext cx="2571431" cy="2231211"/>
            <a:chOff x="6912028" y="4818752"/>
            <a:chExt cx="2184347" cy="2231211"/>
          </a:xfrm>
        </p:grpSpPr>
        <p:sp>
          <p:nvSpPr>
            <p:cNvPr id="14" name="TextBox 13">
              <a:extLst>
                <a:ext uri="{FF2B5EF4-FFF2-40B4-BE49-F238E27FC236}">
                  <a16:creationId xmlns="" xmlns:a16="http://schemas.microsoft.com/office/drawing/2014/main" id="{8DEAAC88-5DA0-4666-9B83-8F11DECB0990}"/>
                </a:ext>
              </a:extLst>
            </p:cNvPr>
            <p:cNvSpPr txBox="1"/>
            <p:nvPr/>
          </p:nvSpPr>
          <p:spPr>
            <a:xfrm>
              <a:off x="6912028" y="5018638"/>
              <a:ext cx="2184347" cy="2031325"/>
            </a:xfrm>
            <a:prstGeom prst="rect">
              <a:avLst/>
            </a:prstGeom>
            <a:noFill/>
          </p:spPr>
          <p:txBody>
            <a:bodyPr wrap="square" rtlCol="0">
              <a:spAutoFit/>
            </a:bodyPr>
            <a:lstStyle/>
            <a:p>
              <a:pPr marL="228600" indent="-228600">
                <a:lnSpc>
                  <a:spcPct val="150000"/>
                </a:lnSpc>
                <a:buAutoNum type="arabicPeriod"/>
              </a:pPr>
              <a:r>
                <a:rPr lang="id-ID" sz="1200" dirty="0" smtClean="0">
                  <a:solidFill>
                    <a:schemeClr val="tx1">
                      <a:lumMod val="65000"/>
                      <a:lumOff val="35000"/>
                    </a:schemeClr>
                  </a:solidFill>
                  <a:latin typeface="Muli" pitchFamily="2" charset="0"/>
                  <a:cs typeface="Poppins Medium" panose="00000600000000000000" pitchFamily="2" charset="0"/>
                </a:rPr>
                <a:t>Topik yang diambil Tentang Pemerintahan</a:t>
              </a:r>
            </a:p>
            <a:p>
              <a:pPr marL="228600" indent="-228600">
                <a:lnSpc>
                  <a:spcPct val="150000"/>
                </a:lnSpc>
                <a:buAutoNum type="arabicPeriod"/>
              </a:pPr>
              <a:r>
                <a:rPr lang="id-ID" sz="1200" dirty="0" smtClean="0">
                  <a:solidFill>
                    <a:schemeClr val="tx1">
                      <a:lumMod val="65000"/>
                      <a:lumOff val="35000"/>
                    </a:schemeClr>
                  </a:solidFill>
                  <a:latin typeface="Muli" pitchFamily="2" charset="0"/>
                  <a:cs typeface="Poppins Medium" panose="00000600000000000000" pitchFamily="2" charset="0"/>
                </a:rPr>
                <a:t>Lokasi dekat dengan kampus sehingga mudah dijangkau.</a:t>
              </a:r>
            </a:p>
            <a:p>
              <a:pPr marL="228600" indent="-228600">
                <a:lnSpc>
                  <a:spcPct val="150000"/>
                </a:lnSpc>
              </a:pPr>
              <a:r>
                <a:rPr lang="id-ID" sz="1200" dirty="0" smtClean="0">
                  <a:solidFill>
                    <a:schemeClr val="tx1">
                      <a:lumMod val="65000"/>
                      <a:lumOff val="35000"/>
                    </a:schemeClr>
                  </a:solidFill>
                  <a:latin typeface="Muli" pitchFamily="2" charset="0"/>
                  <a:cs typeface="Poppins Medium" panose="00000600000000000000" pitchFamily="2" charset="0"/>
                </a:rPr>
                <a:t>Lokasi : </a:t>
              </a:r>
              <a:r>
                <a:rPr lang="id-ID" sz="1200" i="1" dirty="0" smtClean="0">
                  <a:latin typeface="Muli"/>
                  <a:ea typeface="Source Sans Pro" pitchFamily="34" charset="0"/>
                  <a:cs typeface="Open Sans"/>
                </a:rPr>
                <a:t>Kantor Kelurahan Gamtufkange, Tidore, Tidore Kepulauan City,  North Maluku, Indonesia</a:t>
              </a:r>
              <a:endParaRPr lang="en-US" sz="1200" i="1" dirty="0" smtClean="0">
                <a:solidFill>
                  <a:schemeClr val="tx1">
                    <a:lumMod val="65000"/>
                    <a:lumOff val="35000"/>
                  </a:schemeClr>
                </a:solidFill>
                <a:latin typeface="Muli"/>
                <a:cs typeface="Poppins Medium" panose="00000600000000000000" pitchFamily="2" charset="0"/>
              </a:endParaRPr>
            </a:p>
            <a:p>
              <a:pPr marL="228600" indent="-228600">
                <a:lnSpc>
                  <a:spcPct val="150000"/>
                </a:lnSpc>
              </a:pPr>
              <a:endParaRPr lang="en-US" sz="1200" dirty="0">
                <a:solidFill>
                  <a:schemeClr val="tx1">
                    <a:lumMod val="65000"/>
                    <a:lumOff val="35000"/>
                  </a:schemeClr>
                </a:solidFill>
                <a:latin typeface="Muli" pitchFamily="2" charset="0"/>
                <a:cs typeface="Poppins Medium" panose="00000600000000000000" pitchFamily="2" charset="0"/>
              </a:endParaRPr>
            </a:p>
          </p:txBody>
        </p:sp>
        <p:sp>
          <p:nvSpPr>
            <p:cNvPr id="15" name="TextBox 14">
              <a:extLst>
                <a:ext uri="{FF2B5EF4-FFF2-40B4-BE49-F238E27FC236}">
                  <a16:creationId xmlns="" xmlns:a16="http://schemas.microsoft.com/office/drawing/2014/main" id="{2F2B86BC-2794-419D-B048-01B3EC00AAD4}"/>
                </a:ext>
              </a:extLst>
            </p:cNvPr>
            <p:cNvSpPr txBox="1"/>
            <p:nvPr/>
          </p:nvSpPr>
          <p:spPr>
            <a:xfrm>
              <a:off x="6912028" y="4818752"/>
              <a:ext cx="2184347" cy="261610"/>
            </a:xfrm>
            <a:prstGeom prst="rect">
              <a:avLst/>
            </a:prstGeom>
            <a:noFill/>
          </p:spPr>
          <p:txBody>
            <a:bodyPr wrap="square" rtlCol="0">
              <a:spAutoFit/>
            </a:bodyPr>
            <a:lstStyle/>
            <a:p>
              <a:r>
                <a:rPr lang="en-US" sz="1100" dirty="0" smtClean="0">
                  <a:latin typeface="Poppins SemiBold" panose="00000700000000000000" pitchFamily="2" charset="0"/>
                  <a:cs typeface="Poppins SemiBold" panose="00000700000000000000" pitchFamily="2" charset="0"/>
                </a:rPr>
                <a:t>03. </a:t>
              </a:r>
              <a:r>
                <a:rPr lang="id-ID" sz="1100" dirty="0" smtClean="0">
                  <a:latin typeface="Poppins SemiBold" panose="00000700000000000000" pitchFamily="2" charset="0"/>
                  <a:cs typeface="Poppins SemiBold" panose="00000700000000000000" pitchFamily="2" charset="0"/>
                </a:rPr>
                <a:t>Alasan Lokasi</a:t>
              </a:r>
              <a:endParaRPr lang="en-US" sz="1100" dirty="0">
                <a:latin typeface="Poppins SemiBold" panose="00000700000000000000" pitchFamily="2" charset="0"/>
                <a:cs typeface="Poppins SemiBold" panose="00000700000000000000" pitchFamily="2" charset="0"/>
              </a:endParaRPr>
            </a:p>
          </p:txBody>
        </p:sp>
      </p:grpSp>
      <p:cxnSp>
        <p:nvCxnSpPr>
          <p:cNvPr id="18" name="Straight Connector 17">
            <a:extLst>
              <a:ext uri="{FF2B5EF4-FFF2-40B4-BE49-F238E27FC236}">
                <a16:creationId xmlns="" xmlns:a16="http://schemas.microsoft.com/office/drawing/2014/main" id="{FDF71184-0B1B-4AD1-A819-656CEAC75FC0}"/>
              </a:ext>
            </a:extLst>
          </p:cNvPr>
          <p:cNvCxnSpPr>
            <a:cxnSpLocks/>
          </p:cNvCxnSpPr>
          <p:nvPr/>
        </p:nvCxnSpPr>
        <p:spPr>
          <a:xfrm>
            <a:off x="1437266" y="3167078"/>
            <a:ext cx="891540" cy="0"/>
          </a:xfrm>
          <a:prstGeom prst="line">
            <a:avLst/>
          </a:prstGeom>
          <a:ln w="28575">
            <a:solidFill>
              <a:srgbClr val="FBC13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A856D547-367B-4986-B892-5E4181CA0E8D}"/>
              </a:ext>
            </a:extLst>
          </p:cNvPr>
          <p:cNvSpPr txBox="1"/>
          <p:nvPr/>
        </p:nvSpPr>
        <p:spPr>
          <a:xfrm>
            <a:off x="1316255" y="1442182"/>
            <a:ext cx="1384302" cy="261610"/>
          </a:xfrm>
          <a:prstGeom prst="rect">
            <a:avLst/>
          </a:prstGeom>
          <a:noFill/>
        </p:spPr>
        <p:txBody>
          <a:bodyPr wrap="square" rtlCol="0">
            <a:spAutoFit/>
          </a:bodyPr>
          <a:lstStyle/>
          <a:p>
            <a:r>
              <a:rPr lang="en-US" sz="1100" dirty="0">
                <a:solidFill>
                  <a:srgbClr val="FBC13F"/>
                </a:solidFill>
                <a:latin typeface="Poppins Medium" panose="00000600000000000000" pitchFamily="2" charset="0"/>
                <a:cs typeface="Poppins Medium" panose="00000600000000000000" pitchFamily="2" charset="0"/>
              </a:rPr>
              <a:t>About </a:t>
            </a:r>
            <a:r>
              <a:rPr lang="id-ID" sz="1100" dirty="0" smtClean="0">
                <a:solidFill>
                  <a:srgbClr val="FBC13F"/>
                </a:solidFill>
                <a:latin typeface="Poppins Medium" panose="00000600000000000000" pitchFamily="2" charset="0"/>
                <a:cs typeface="Poppins Medium" panose="00000600000000000000" pitchFamily="2" charset="0"/>
              </a:rPr>
              <a:t>Planning</a:t>
            </a:r>
            <a:endParaRPr lang="en-US" sz="1100" dirty="0">
              <a:solidFill>
                <a:srgbClr val="FBC13F"/>
              </a:solidFill>
              <a:latin typeface="Poppins Medium" panose="00000600000000000000" pitchFamily="2" charset="0"/>
              <a:cs typeface="Poppins Medium" panose="00000600000000000000" pitchFamily="2" charset="0"/>
            </a:endParaRPr>
          </a:p>
        </p:txBody>
      </p:sp>
      <p:sp>
        <p:nvSpPr>
          <p:cNvPr id="20" name="Freeform: Shape 19">
            <a:extLst>
              <a:ext uri="{FF2B5EF4-FFF2-40B4-BE49-F238E27FC236}">
                <a16:creationId xmlns="" xmlns:a16="http://schemas.microsoft.com/office/drawing/2014/main" id="{96A13EEE-5A50-43B0-8BF0-A0424C978A7A}"/>
              </a:ext>
            </a:extLst>
          </p:cNvPr>
          <p:cNvSpPr/>
          <p:nvPr/>
        </p:nvSpPr>
        <p:spPr>
          <a:xfrm>
            <a:off x="5542671" y="1"/>
            <a:ext cx="6649331" cy="717451"/>
          </a:xfrm>
          <a:custGeom>
            <a:avLst/>
            <a:gdLst>
              <a:gd name="connsiteX0" fmla="*/ 293268 w 6020971"/>
              <a:gd name="connsiteY0" fmla="*/ 0 h 864539"/>
              <a:gd name="connsiteX1" fmla="*/ 6020969 w 6020971"/>
              <a:gd name="connsiteY1" fmla="*/ 0 h 864539"/>
              <a:gd name="connsiteX2" fmla="*/ 6020969 w 6020971"/>
              <a:gd name="connsiteY2" fmla="*/ 234011 h 864539"/>
              <a:gd name="connsiteX3" fmla="*/ 6020971 w 6020971"/>
              <a:gd name="connsiteY3" fmla="*/ 234011 h 864539"/>
              <a:gd name="connsiteX4" fmla="*/ 6020971 w 6020971"/>
              <a:gd name="connsiteY4" fmla="*/ 864539 h 864539"/>
              <a:gd name="connsiteX5" fmla="*/ 3981547 w 6020971"/>
              <a:gd name="connsiteY5" fmla="*/ 864539 h 864539"/>
              <a:gd name="connsiteX6" fmla="*/ 3700248 w 6020971"/>
              <a:gd name="connsiteY6" fmla="*/ 730740 h 864539"/>
              <a:gd name="connsiteX7" fmla="*/ 3619374 w 6020971"/>
              <a:gd name="connsiteY7" fmla="*/ 627046 h 864539"/>
              <a:gd name="connsiteX8" fmla="*/ 3538501 w 6020971"/>
              <a:gd name="connsiteY8" fmla="*/ 523352 h 864539"/>
              <a:gd name="connsiteX9" fmla="*/ 3257201 w 6020971"/>
              <a:gd name="connsiteY9" fmla="*/ 389553 h 864539"/>
              <a:gd name="connsiteX10" fmla="*/ 0 w 6020971"/>
              <a:gd name="connsiteY10" fmla="*/ 389553 h 864539"/>
              <a:gd name="connsiteX11" fmla="*/ 0 w 6020971"/>
              <a:gd name="connsiteY11" fmla="*/ 234011 h 864539"/>
              <a:gd name="connsiteX12" fmla="*/ 293268 w 6020971"/>
              <a:gd name="connsiteY12" fmla="*/ 234011 h 86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0971" h="864539">
                <a:moveTo>
                  <a:pt x="293268" y="0"/>
                </a:moveTo>
                <a:lnTo>
                  <a:pt x="6020969" y="0"/>
                </a:lnTo>
                <a:lnTo>
                  <a:pt x="6020969" y="234011"/>
                </a:lnTo>
                <a:lnTo>
                  <a:pt x="6020971" y="234011"/>
                </a:lnTo>
                <a:lnTo>
                  <a:pt x="6020971" y="864539"/>
                </a:lnTo>
                <a:lnTo>
                  <a:pt x="3981547" y="864539"/>
                </a:lnTo>
                <a:cubicBezTo>
                  <a:pt x="3884850" y="864539"/>
                  <a:pt x="3758265" y="804329"/>
                  <a:pt x="3700248" y="730740"/>
                </a:cubicBezTo>
                <a:lnTo>
                  <a:pt x="3619374" y="627046"/>
                </a:lnTo>
                <a:lnTo>
                  <a:pt x="3538501" y="523352"/>
                </a:lnTo>
                <a:cubicBezTo>
                  <a:pt x="3480482" y="449762"/>
                  <a:pt x="3353897" y="389553"/>
                  <a:pt x="3257201" y="389553"/>
                </a:cubicBezTo>
                <a:lnTo>
                  <a:pt x="0" y="389553"/>
                </a:lnTo>
                <a:lnTo>
                  <a:pt x="0" y="234011"/>
                </a:lnTo>
                <a:lnTo>
                  <a:pt x="293268" y="234011"/>
                </a:lnTo>
                <a:close/>
              </a:path>
            </a:pathLst>
          </a:custGeom>
          <a:solidFill>
            <a:schemeClr val="bg1"/>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215744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59A8DCB6-CCE5-4ED2-8D63-0335B3E51C09}"/>
              </a:ext>
            </a:extLst>
          </p:cNvPr>
          <p:cNvSpPr txBox="1"/>
          <p:nvPr/>
        </p:nvSpPr>
        <p:spPr>
          <a:xfrm>
            <a:off x="8676925" y="2361304"/>
            <a:ext cx="3461666" cy="1384995"/>
          </a:xfrm>
          <a:prstGeom prst="rect">
            <a:avLst/>
          </a:prstGeom>
          <a:noFill/>
        </p:spPr>
        <p:txBody>
          <a:bodyPr wrap="square" rtlCol="0">
            <a:spAutoFit/>
          </a:bodyPr>
          <a:lstStyle/>
          <a:p>
            <a:r>
              <a:rPr lang="id-ID" sz="2100" dirty="0" smtClean="0">
                <a:latin typeface="Poppins SemiBold" panose="00000700000000000000" pitchFamily="2" charset="0"/>
                <a:cs typeface="Poppins SemiBold" panose="00000700000000000000" pitchFamily="2" charset="0"/>
              </a:rPr>
              <a:t>Sistem Informasi Absensi Pegawai di Kantor Kelurahan Gamtufkange</a:t>
            </a:r>
            <a:endParaRPr lang="en-US" sz="2100" dirty="0">
              <a:latin typeface="Poppins SemiBold" panose="00000700000000000000" pitchFamily="2" charset="0"/>
              <a:cs typeface="Poppins SemiBold" panose="00000700000000000000" pitchFamily="2" charset="0"/>
            </a:endParaRPr>
          </a:p>
        </p:txBody>
      </p:sp>
      <p:sp>
        <p:nvSpPr>
          <p:cNvPr id="9" name="TextBox 8">
            <a:extLst>
              <a:ext uri="{FF2B5EF4-FFF2-40B4-BE49-F238E27FC236}">
                <a16:creationId xmlns="" xmlns:a16="http://schemas.microsoft.com/office/drawing/2014/main" id="{0FBB45BA-D3BD-490A-8FFE-DC3A7555E3F7}"/>
              </a:ext>
            </a:extLst>
          </p:cNvPr>
          <p:cNvSpPr txBox="1"/>
          <p:nvPr/>
        </p:nvSpPr>
        <p:spPr>
          <a:xfrm>
            <a:off x="8676923" y="2045783"/>
            <a:ext cx="1333333" cy="261610"/>
          </a:xfrm>
          <a:prstGeom prst="rect">
            <a:avLst/>
          </a:prstGeom>
          <a:noFill/>
        </p:spPr>
        <p:txBody>
          <a:bodyPr wrap="square" rtlCol="0">
            <a:spAutoFit/>
          </a:bodyPr>
          <a:lstStyle/>
          <a:p>
            <a:r>
              <a:rPr lang="id-ID" sz="1100" dirty="0" smtClean="0">
                <a:solidFill>
                  <a:srgbClr val="FBC13F"/>
                </a:solidFill>
                <a:latin typeface="Poppins Medium" panose="00000600000000000000" pitchFamily="2" charset="0"/>
                <a:cs typeface="Poppins Medium" panose="00000600000000000000" pitchFamily="2" charset="0"/>
              </a:rPr>
              <a:t>About Planning</a:t>
            </a:r>
            <a:endParaRPr lang="en-US" sz="1100" dirty="0">
              <a:solidFill>
                <a:srgbClr val="FBC13F"/>
              </a:solidFill>
              <a:latin typeface="Poppins Medium" panose="00000600000000000000" pitchFamily="2" charset="0"/>
              <a:cs typeface="Poppins Medium" panose="00000600000000000000" pitchFamily="2" charset="0"/>
            </a:endParaRPr>
          </a:p>
        </p:txBody>
      </p:sp>
      <p:sp>
        <p:nvSpPr>
          <p:cNvPr id="37" name="TextBox 36">
            <a:extLst>
              <a:ext uri="{FF2B5EF4-FFF2-40B4-BE49-F238E27FC236}">
                <a16:creationId xmlns="" xmlns:a16="http://schemas.microsoft.com/office/drawing/2014/main" id="{97F0F7E2-7055-4A43-B34E-ECCE5B7D2C61}"/>
              </a:ext>
            </a:extLst>
          </p:cNvPr>
          <p:cNvSpPr txBox="1"/>
          <p:nvPr/>
        </p:nvSpPr>
        <p:spPr>
          <a:xfrm>
            <a:off x="8693768" y="3646586"/>
            <a:ext cx="3444822" cy="461665"/>
          </a:xfrm>
          <a:prstGeom prst="rect">
            <a:avLst/>
          </a:prstGeom>
          <a:noFill/>
        </p:spPr>
        <p:txBody>
          <a:bodyPr wrap="square" rtlCol="0">
            <a:spAutoFit/>
          </a:bodyPr>
          <a:lstStyle/>
          <a:p>
            <a:pPr algn="just">
              <a:lnSpc>
                <a:spcPct val="150000"/>
              </a:lnSpc>
            </a:pPr>
            <a:r>
              <a:rPr lang="id-ID" sz="1600" i="1" dirty="0" smtClean="0">
                <a:solidFill>
                  <a:schemeClr val="tx1">
                    <a:lumMod val="65000"/>
                    <a:lumOff val="35000"/>
                  </a:schemeClr>
                </a:solidFill>
                <a:latin typeface="Muli" pitchFamily="2" charset="0"/>
                <a:cs typeface="Poppins Medium" panose="00000600000000000000" pitchFamily="2" charset="0"/>
              </a:rPr>
              <a:t>Schedule Kegiatan Minggu Pertama</a:t>
            </a:r>
            <a:endParaRPr lang="en-US" sz="1600" i="1" dirty="0">
              <a:solidFill>
                <a:schemeClr val="tx1">
                  <a:lumMod val="65000"/>
                  <a:lumOff val="35000"/>
                </a:schemeClr>
              </a:solidFill>
              <a:latin typeface="Muli" pitchFamily="2" charset="0"/>
              <a:cs typeface="Poppins Medium" panose="00000600000000000000" pitchFamily="2" charset="0"/>
            </a:endParaRPr>
          </a:p>
        </p:txBody>
      </p:sp>
      <p:graphicFrame>
        <p:nvGraphicFramePr>
          <p:cNvPr id="10" name="Table 9"/>
          <p:cNvGraphicFramePr>
            <a:graphicFrameLocks noGrp="1"/>
          </p:cNvGraphicFramePr>
          <p:nvPr/>
        </p:nvGraphicFramePr>
        <p:xfrm>
          <a:off x="360857" y="766005"/>
          <a:ext cx="8236875" cy="6458184"/>
        </p:xfrm>
        <a:graphic>
          <a:graphicData uri="http://schemas.openxmlformats.org/drawingml/2006/table">
            <a:tbl>
              <a:tblPr/>
              <a:tblGrid>
                <a:gridCol w="427519"/>
                <a:gridCol w="1923837"/>
                <a:gridCol w="2365607"/>
                <a:gridCol w="1759956"/>
                <a:gridCol w="1759956"/>
              </a:tblGrid>
              <a:tr h="450886">
                <a:tc>
                  <a:txBody>
                    <a:bodyPr/>
                    <a:lstStyle/>
                    <a:p>
                      <a:pPr algn="ctr"/>
                      <a:r>
                        <a:rPr lang="id-ID" sz="1600" b="1" dirty="0" smtClean="0">
                          <a:latin typeface="Muli"/>
                        </a:rPr>
                        <a:t>NO</a:t>
                      </a:r>
                      <a:endParaRPr lang="en-US" sz="1600" b="1" dirty="0">
                        <a:latin typeface="Muli"/>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id-ID" sz="1600" b="1" dirty="0" smtClean="0">
                          <a:latin typeface="Muli"/>
                        </a:rPr>
                        <a:t> Hari/Tanggal</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1" dirty="0" smtClean="0">
                          <a:latin typeface="Muli"/>
                        </a:rPr>
                        <a:t>Agenda</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1" dirty="0" smtClean="0">
                          <a:latin typeface="Muli"/>
                        </a:rPr>
                        <a:t>Ket.</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1" dirty="0" smtClean="0">
                          <a:latin typeface="Muli"/>
                        </a:rPr>
                        <a:t>Persentase</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3640">
                <a:tc>
                  <a:txBody>
                    <a:bodyPr/>
                    <a:lstStyle/>
                    <a:p>
                      <a:pPr algn="ctr"/>
                      <a:r>
                        <a:rPr lang="id-ID" sz="1600" b="1" dirty="0" smtClean="0">
                          <a:latin typeface="Muli"/>
                        </a:rPr>
                        <a:t>1</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Sabtu</a:t>
                      </a:r>
                      <a:r>
                        <a:rPr lang="id-ID" sz="1600" b="0" baseline="0" dirty="0" smtClean="0">
                          <a:latin typeface="Muli"/>
                        </a:rPr>
                        <a:t> 25/02/2023</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Font typeface="Wingdings" pitchFamily="2" charset="2"/>
                        <a:buChar char="§"/>
                      </a:pPr>
                      <a:r>
                        <a:rPr lang="id-ID" sz="1600" b="1" dirty="0" smtClean="0">
                          <a:latin typeface="Muli"/>
                        </a:rPr>
                        <a:t> </a:t>
                      </a:r>
                      <a:r>
                        <a:rPr lang="id-ID" sz="1600" b="0" baseline="0" dirty="0" smtClean="0">
                          <a:latin typeface="Muli"/>
                        </a:rPr>
                        <a:t> Penentuan Lokasi</a:t>
                      </a:r>
                    </a:p>
                    <a:p>
                      <a:pPr algn="l">
                        <a:buFont typeface="Wingdings" pitchFamily="2" charset="2"/>
                        <a:buChar char="§"/>
                      </a:pPr>
                      <a:r>
                        <a:rPr lang="id-ID" sz="1600" b="0" baseline="0" dirty="0" smtClean="0">
                          <a:latin typeface="Muli"/>
                        </a:rPr>
                        <a:t>  Penentuan Judul</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Telah</a:t>
                      </a:r>
                      <a:r>
                        <a:rPr lang="id-ID" sz="1600" b="0" baseline="0" dirty="0" smtClean="0">
                          <a:latin typeface="Muli"/>
                        </a:rPr>
                        <a:t> dilaksanakan</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100%</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664">
                <a:tc>
                  <a:txBody>
                    <a:bodyPr/>
                    <a:lstStyle/>
                    <a:p>
                      <a:pPr algn="ctr"/>
                      <a:r>
                        <a:rPr lang="id-ID" sz="1600" b="1" dirty="0" smtClean="0">
                          <a:latin typeface="Muli"/>
                        </a:rPr>
                        <a:t>2 </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Minggu</a:t>
                      </a:r>
                      <a:r>
                        <a:rPr lang="id-ID" sz="1600" b="0" baseline="0" dirty="0" smtClean="0">
                          <a:latin typeface="Muli"/>
                        </a:rPr>
                        <a:t> 26/02/2023</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id-ID" sz="1600" b="0" i="1" dirty="0" smtClean="0">
                          <a:latin typeface="Muli"/>
                        </a:rPr>
                        <a:t>-</a:t>
                      </a:r>
                      <a:r>
                        <a:rPr lang="id-ID" sz="1600" b="0" i="1" baseline="0" dirty="0" smtClean="0">
                          <a:latin typeface="Muli"/>
                        </a:rPr>
                        <a:t> Libur -</a:t>
                      </a:r>
                      <a:endParaRPr lang="en-US" sz="1600" b="0" i="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600" b="1" dirty="0">
                        <a:latin typeface="Lato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600" b="1" dirty="0">
                        <a:latin typeface="Lato 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3194">
                <a:tc>
                  <a:txBody>
                    <a:bodyPr/>
                    <a:lstStyle/>
                    <a:p>
                      <a:pPr algn="ctr"/>
                      <a:r>
                        <a:rPr lang="id-ID" sz="1600" b="1" dirty="0" smtClean="0">
                          <a:latin typeface="Muli"/>
                        </a:rPr>
                        <a:t>3</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Senin</a:t>
                      </a:r>
                      <a:r>
                        <a:rPr lang="id-ID" sz="1600" b="0" baseline="0" dirty="0" smtClean="0">
                          <a:latin typeface="Muli"/>
                        </a:rPr>
                        <a:t> 27/02/2023</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d-ID" sz="1600" b="0" dirty="0" smtClean="0">
                          <a:latin typeface="Muli"/>
                        </a:rPr>
                        <a:t>Menyusun</a:t>
                      </a:r>
                      <a:r>
                        <a:rPr lang="id-ID" sz="1600" b="0" baseline="0" dirty="0" smtClean="0">
                          <a:latin typeface="Muli"/>
                        </a:rPr>
                        <a:t> Pertanyaan</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Telah dilaksanakan</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100%</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39771">
                <a:tc>
                  <a:txBody>
                    <a:bodyPr/>
                    <a:lstStyle/>
                    <a:p>
                      <a:pPr algn="ctr"/>
                      <a:r>
                        <a:rPr lang="id-ID" sz="1600" b="1" dirty="0" smtClean="0">
                          <a:latin typeface="Muli"/>
                        </a:rPr>
                        <a:t>4</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Selasa</a:t>
                      </a:r>
                      <a:r>
                        <a:rPr lang="id-ID" sz="1600" b="0" baseline="0" dirty="0" smtClean="0">
                          <a:latin typeface="Muli"/>
                        </a:rPr>
                        <a:t> 28/02/2023</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Wingdings" pitchFamily="2" charset="2"/>
                        <a:buChar char="§"/>
                      </a:pPr>
                      <a:r>
                        <a:rPr lang="id-ID" sz="1600" kern="1200" dirty="0" smtClean="0">
                          <a:solidFill>
                            <a:schemeClr val="tx1"/>
                          </a:solidFill>
                          <a:latin typeface="Muli"/>
                          <a:ea typeface="+mn-ea"/>
                          <a:cs typeface="+mn-cs"/>
                        </a:rPr>
                        <a:t>Turun ke kantor</a:t>
                      </a:r>
                      <a:endParaRPr lang="en-US" sz="1600" kern="1200" dirty="0" smtClean="0">
                        <a:solidFill>
                          <a:schemeClr val="tx1"/>
                        </a:solidFill>
                        <a:latin typeface="Muli"/>
                        <a:ea typeface="+mn-ea"/>
                        <a:cs typeface="+mn-cs"/>
                      </a:endParaRPr>
                    </a:p>
                    <a:p>
                      <a:pPr marL="342900" lvl="0" indent="-342900">
                        <a:buFont typeface="Wingdings" pitchFamily="2" charset="2"/>
                        <a:buChar char="§"/>
                      </a:pPr>
                      <a:r>
                        <a:rPr lang="id-ID" sz="1600" kern="1200" dirty="0" smtClean="0">
                          <a:solidFill>
                            <a:schemeClr val="tx1"/>
                          </a:solidFill>
                          <a:latin typeface="Muli"/>
                          <a:ea typeface="+mn-ea"/>
                          <a:cs typeface="+mn-cs"/>
                        </a:rPr>
                        <a:t>Memohon perizinan kepada Kepala Kelurahan</a:t>
                      </a:r>
                      <a:endParaRPr lang="en-US" sz="1600" kern="1200" dirty="0" smtClean="0">
                        <a:solidFill>
                          <a:schemeClr val="tx1"/>
                        </a:solidFill>
                        <a:latin typeface="Muli"/>
                        <a:ea typeface="+mn-ea"/>
                        <a:cs typeface="+mn-cs"/>
                      </a:endParaRPr>
                    </a:p>
                    <a:p>
                      <a:pPr marL="342900" indent="-342900">
                        <a:buFont typeface="Wingdings" pitchFamily="2" charset="2"/>
                        <a:buChar char="§"/>
                      </a:pPr>
                      <a:r>
                        <a:rPr lang="id-ID" sz="1600" kern="1200" dirty="0" smtClean="0">
                          <a:solidFill>
                            <a:schemeClr val="tx1"/>
                          </a:solidFill>
                          <a:latin typeface="Muli"/>
                          <a:ea typeface="+mn-ea"/>
                          <a:cs typeface="+mn-cs"/>
                        </a:rPr>
                        <a:t>Melakukan interview dengan Pegawai</a:t>
                      </a:r>
                      <a:r>
                        <a:rPr lang="id-ID" sz="1600" kern="1200" baseline="0" dirty="0" smtClean="0">
                          <a:solidFill>
                            <a:schemeClr val="tx1"/>
                          </a:solidFill>
                          <a:latin typeface="Muli"/>
                          <a:ea typeface="+mn-ea"/>
                          <a:cs typeface="+mn-cs"/>
                        </a:rPr>
                        <a:t> Kantor</a:t>
                      </a:r>
                      <a:endParaRPr lang="en-US" sz="1400" b="1" dirty="0">
                        <a:latin typeface="Mul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kern="1200" dirty="0" smtClean="0">
                          <a:solidFill>
                            <a:schemeClr val="tx1"/>
                          </a:solidFill>
                          <a:latin typeface="Muli"/>
                          <a:ea typeface="+mn-ea"/>
                          <a:cs typeface="+mn-cs"/>
                        </a:rPr>
                        <a:t>Telah dilaksanakan (masih ada data yang belum diambil)</a:t>
                      </a:r>
                      <a:endParaRPr lang="en-US" sz="14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50%</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06308">
                <a:tc>
                  <a:txBody>
                    <a:bodyPr/>
                    <a:lstStyle/>
                    <a:p>
                      <a:pPr algn="ctr"/>
                      <a:r>
                        <a:rPr lang="id-ID" sz="1600" b="1" dirty="0" smtClean="0">
                          <a:latin typeface="Muli"/>
                        </a:rPr>
                        <a:t>5</a:t>
                      </a:r>
                      <a:endParaRPr lang="en-US" sz="1600" b="1"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id-ID" sz="1600" b="0" dirty="0" smtClean="0">
                          <a:latin typeface="Muli"/>
                        </a:rPr>
                        <a:t>Rabu</a:t>
                      </a:r>
                      <a:r>
                        <a:rPr lang="id-ID" sz="1600" b="0" baseline="0" dirty="0" smtClean="0">
                          <a:latin typeface="Muli"/>
                        </a:rPr>
                        <a:t> 1/03/2023</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Wingdings" pitchFamily="2" charset="2"/>
                        <a:buChar char="§"/>
                      </a:pPr>
                      <a:r>
                        <a:rPr lang="id-ID" sz="1600" kern="1200" dirty="0" smtClean="0">
                          <a:solidFill>
                            <a:schemeClr val="tx1"/>
                          </a:solidFill>
                          <a:latin typeface="Muli"/>
                          <a:ea typeface="+mn-ea"/>
                          <a:cs typeface="+mn-cs"/>
                        </a:rPr>
                        <a:t>Turun ke kantor</a:t>
                      </a:r>
                      <a:endParaRPr lang="en-US" sz="1600" kern="1200" dirty="0" smtClean="0">
                        <a:solidFill>
                          <a:schemeClr val="tx1"/>
                        </a:solidFill>
                        <a:latin typeface="Muli"/>
                        <a:ea typeface="+mn-ea"/>
                        <a:cs typeface="+mn-cs"/>
                      </a:endParaRPr>
                    </a:p>
                    <a:p>
                      <a:pPr marL="342900" indent="-342900">
                        <a:buFont typeface="Wingdings" pitchFamily="2" charset="2"/>
                        <a:buChar char="§"/>
                      </a:pPr>
                      <a:r>
                        <a:rPr lang="id-ID" sz="1600" kern="1200" dirty="0" smtClean="0">
                          <a:solidFill>
                            <a:schemeClr val="tx1"/>
                          </a:solidFill>
                          <a:latin typeface="Muli"/>
                          <a:ea typeface="+mn-ea"/>
                          <a:cs typeface="+mn-cs"/>
                        </a:rPr>
                        <a:t>Melakukan interview dengan Pegawai</a:t>
                      </a:r>
                      <a:r>
                        <a:rPr lang="id-ID" sz="1600" kern="1200" baseline="0" dirty="0" smtClean="0">
                          <a:solidFill>
                            <a:schemeClr val="tx1"/>
                          </a:solidFill>
                          <a:latin typeface="Muli"/>
                          <a:ea typeface="+mn-ea"/>
                          <a:cs typeface="+mn-cs"/>
                        </a:rPr>
                        <a:t> Kantor</a:t>
                      </a:r>
                    </a:p>
                    <a:p>
                      <a:pPr marL="342900" indent="-342900">
                        <a:buFont typeface="Wingdings" pitchFamily="2" charset="2"/>
                        <a:buChar char="§"/>
                      </a:pPr>
                      <a:r>
                        <a:rPr lang="id-ID" sz="1600" b="0" kern="1200" baseline="0" dirty="0" smtClean="0">
                          <a:solidFill>
                            <a:schemeClr val="tx1"/>
                          </a:solidFill>
                          <a:latin typeface="Muli"/>
                          <a:ea typeface="+mn-ea"/>
                          <a:cs typeface="+mn-cs"/>
                        </a:rPr>
                        <a:t>Melakukan Studi Literatur di Perpustakaan</a:t>
                      </a:r>
                    </a:p>
                    <a:p>
                      <a:pPr marL="342900" indent="-342900">
                        <a:buFont typeface="Wingdings" pitchFamily="2" charset="2"/>
                        <a:buChar char="§"/>
                      </a:pPr>
                      <a:r>
                        <a:rPr lang="id-ID" sz="1600" b="0" kern="1200" baseline="0" dirty="0" smtClean="0">
                          <a:solidFill>
                            <a:schemeClr val="tx1"/>
                          </a:solidFill>
                          <a:latin typeface="Muli"/>
                          <a:ea typeface="+mn-ea"/>
                          <a:cs typeface="+mn-cs"/>
                        </a:rPr>
                        <a:t>Membuat Laporan 1 (Planning)</a:t>
                      </a:r>
                      <a:endParaRPr lang="en-US" sz="1400" b="0" dirty="0" smtClean="0">
                        <a:latin typeface="Muli"/>
                      </a:endParaRPr>
                    </a:p>
                    <a:p>
                      <a:pPr algn="ctr"/>
                      <a:endParaRPr lang="en-US" sz="1600" b="1" dirty="0">
                        <a:latin typeface="Mul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Telah</a:t>
                      </a:r>
                      <a:r>
                        <a:rPr lang="id-ID" sz="1600" b="0" baseline="0" dirty="0" smtClean="0">
                          <a:latin typeface="Muli"/>
                        </a:rPr>
                        <a:t> dilaksanakan</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sz="1600" b="0" dirty="0" smtClean="0">
                          <a:latin typeface="Muli"/>
                        </a:rPr>
                        <a:t>100%</a:t>
                      </a:r>
                      <a:endParaRPr lang="en-US" sz="1600" b="0" dirty="0">
                        <a:latin typeface="Mul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87337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 xmlns:a16="http://schemas.microsoft.com/office/drawing/2014/main" id="{A2640A87-BFE8-4FC3-9734-D527F6EEE121}"/>
              </a:ext>
            </a:extLst>
          </p:cNvPr>
          <p:cNvSpPr txBox="1"/>
          <p:nvPr/>
        </p:nvSpPr>
        <p:spPr>
          <a:xfrm>
            <a:off x="6805444" y="2849332"/>
            <a:ext cx="4863830" cy="923330"/>
          </a:xfrm>
          <a:prstGeom prst="rect">
            <a:avLst/>
          </a:prstGeom>
          <a:noFill/>
        </p:spPr>
        <p:txBody>
          <a:bodyPr wrap="square" rtlCol="0">
            <a:spAutoFit/>
          </a:bodyPr>
          <a:lstStyle/>
          <a:p>
            <a:pPr algn="ctr"/>
            <a:r>
              <a:rPr lang="id-ID" sz="5200" b="1" dirty="0" smtClean="0">
                <a:solidFill>
                  <a:srgbClr val="FBC13F"/>
                </a:solidFill>
                <a:latin typeface="Poppins" panose="00000500000000000000" pitchFamily="2" charset="0"/>
                <a:cs typeface="Poppins" panose="00000500000000000000" pitchFamily="2" charset="0"/>
              </a:rPr>
              <a:t>LAP</a:t>
            </a:r>
            <a:r>
              <a:rPr lang="id-ID" sz="5200" b="1" dirty="0" smtClean="0">
                <a:latin typeface="Poppins" panose="00000500000000000000" pitchFamily="2" charset="0"/>
                <a:cs typeface="Poppins" panose="00000500000000000000" pitchFamily="2" charset="0"/>
              </a:rPr>
              <a:t>ORAN</a:t>
            </a:r>
            <a:r>
              <a:rPr lang="id-ID" sz="5200" b="1" dirty="0" smtClean="0">
                <a:solidFill>
                  <a:srgbClr val="FBC13F"/>
                </a:solidFill>
                <a:latin typeface="Poppins" panose="00000500000000000000" pitchFamily="2" charset="0"/>
                <a:cs typeface="Poppins" panose="00000500000000000000" pitchFamily="2" charset="0"/>
              </a:rPr>
              <a:t> 2</a:t>
            </a:r>
            <a:endParaRPr lang="en-US" sz="5200" b="1"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 xmlns:a16="http://schemas.microsoft.com/office/drawing/2014/main" id="{8456E889-A012-4270-A97B-DA9A59F72BAA}"/>
              </a:ext>
            </a:extLst>
          </p:cNvPr>
          <p:cNvSpPr txBox="1"/>
          <p:nvPr/>
        </p:nvSpPr>
        <p:spPr>
          <a:xfrm>
            <a:off x="6819512" y="3714960"/>
            <a:ext cx="4863830" cy="292388"/>
          </a:xfrm>
          <a:prstGeom prst="rect">
            <a:avLst/>
          </a:prstGeom>
          <a:noFill/>
        </p:spPr>
        <p:txBody>
          <a:bodyPr wrap="square" rtlCol="0">
            <a:spAutoFit/>
          </a:bodyPr>
          <a:lstStyle/>
          <a:p>
            <a:pPr algn="ctr"/>
            <a:r>
              <a:rPr lang="id-ID" sz="1300" dirty="0" smtClean="0">
                <a:latin typeface="Poppins" panose="00000500000000000000" pitchFamily="2" charset="0"/>
                <a:cs typeface="Poppins" panose="00000500000000000000" pitchFamily="2" charset="0"/>
              </a:rPr>
              <a:t>Analisa Data dan Perancangan Sistem Informasi</a:t>
            </a:r>
            <a:endParaRPr lang="en-US" sz="1300" dirty="0">
              <a:latin typeface="Poppins" panose="00000500000000000000" pitchFamily="2" charset="0"/>
              <a:cs typeface="Poppins" panose="00000500000000000000" pitchFamily="2" charset="0"/>
            </a:endParaRPr>
          </a:p>
        </p:txBody>
      </p:sp>
      <p:pic>
        <p:nvPicPr>
          <p:cNvPr id="10" name="Picture Placeholder 9" descr="pexels-fauxels-3184292.jpg"/>
          <p:cNvPicPr>
            <a:picLocks noGrp="1" noChangeAspect="1"/>
          </p:cNvPicPr>
          <p:nvPr>
            <p:ph type="pic" sz="quarter" idx="12"/>
          </p:nvPr>
        </p:nvPicPr>
        <p:blipFill>
          <a:blip r:embed="rId2" cstate="print"/>
          <a:srcRect l="22886" r="22886"/>
          <a:stretch>
            <a:fillRect/>
          </a:stretch>
        </p:blipFill>
        <p:spPr/>
      </p:pic>
      <p:grpSp>
        <p:nvGrpSpPr>
          <p:cNvPr id="5" name="Group 4">
            <a:extLst>
              <a:ext uri="{FF2B5EF4-FFF2-40B4-BE49-F238E27FC236}">
                <a16:creationId xmlns="" xmlns:a16="http://schemas.microsoft.com/office/drawing/2014/main" id="{2D587CBC-6322-4925-B67E-A624B6FBA0E9}"/>
              </a:ext>
            </a:extLst>
          </p:cNvPr>
          <p:cNvGrpSpPr/>
          <p:nvPr/>
        </p:nvGrpSpPr>
        <p:grpSpPr>
          <a:xfrm rot="5400000" flipH="1">
            <a:off x="11249907" y="519371"/>
            <a:ext cx="361327" cy="421136"/>
            <a:chOff x="787526" y="587988"/>
            <a:chExt cx="4879854" cy="5687593"/>
          </a:xfrm>
          <a:solidFill>
            <a:srgbClr val="FBC13F"/>
          </a:solidFill>
        </p:grpSpPr>
        <p:sp>
          <p:nvSpPr>
            <p:cNvPr id="6" name="Freeform: Shape 12">
              <a:extLst>
                <a:ext uri="{FF2B5EF4-FFF2-40B4-BE49-F238E27FC236}">
                  <a16:creationId xmlns="" xmlns:a16="http://schemas.microsoft.com/office/drawing/2014/main" id="{853098E1-61A0-4C35-ABDE-05DDCF5EA536}"/>
                </a:ext>
              </a:extLst>
            </p:cNvPr>
            <p:cNvSpPr/>
            <p:nvPr/>
          </p:nvSpPr>
          <p:spPr>
            <a:xfrm>
              <a:off x="787526" y="587988"/>
              <a:ext cx="4879854" cy="2843796"/>
            </a:xfrm>
            <a:custGeom>
              <a:avLst/>
              <a:gdLst>
                <a:gd name="connsiteX0" fmla="*/ 0 w 3337559"/>
                <a:gd name="connsiteY0" fmla="*/ 0 h 1945004"/>
                <a:gd name="connsiteX1" fmla="*/ 2223135 w 3337559"/>
                <a:gd name="connsiteY1" fmla="*/ 0 h 1945004"/>
                <a:gd name="connsiteX2" fmla="*/ 3337560 w 3337559"/>
                <a:gd name="connsiteY2" fmla="*/ 1945005 h 1945004"/>
                <a:gd name="connsiteX3" fmla="*/ 2552700 w 3337559"/>
                <a:gd name="connsiteY3" fmla="*/ 1945005 h 1945004"/>
                <a:gd name="connsiteX4" fmla="*/ 1828800 w 3337559"/>
                <a:gd name="connsiteY4" fmla="*/ 681990 h 1945004"/>
                <a:gd name="connsiteX5" fmla="*/ 0 w 3337559"/>
                <a:gd name="connsiteY5" fmla="*/ 681990 h 19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7559" h="1945004">
                  <a:moveTo>
                    <a:pt x="0" y="0"/>
                  </a:moveTo>
                  <a:lnTo>
                    <a:pt x="2223135" y="0"/>
                  </a:lnTo>
                  <a:lnTo>
                    <a:pt x="3337560" y="1945005"/>
                  </a:lnTo>
                  <a:lnTo>
                    <a:pt x="2552700" y="1945005"/>
                  </a:lnTo>
                  <a:lnTo>
                    <a:pt x="1828800" y="681990"/>
                  </a:lnTo>
                  <a:lnTo>
                    <a:pt x="0" y="681990"/>
                  </a:lnTo>
                  <a:close/>
                </a:path>
              </a:pathLst>
            </a:custGeom>
            <a:grpFill/>
            <a:ln w="9525" cap="rnd">
              <a:noFill/>
              <a:prstDash val="solid"/>
              <a:round/>
            </a:ln>
          </p:spPr>
          <p:txBody>
            <a:bodyPr rtlCol="0" anchor="ctr"/>
            <a:lstStyle/>
            <a:p>
              <a:endParaRPr lang="en-US"/>
            </a:p>
          </p:txBody>
        </p:sp>
        <p:sp>
          <p:nvSpPr>
            <p:cNvPr id="7" name="Freeform: Shape 13">
              <a:extLst>
                <a:ext uri="{FF2B5EF4-FFF2-40B4-BE49-F238E27FC236}">
                  <a16:creationId xmlns="" xmlns:a16="http://schemas.microsoft.com/office/drawing/2014/main" id="{7E769999-345A-46A3-8FC9-3D0604406414}"/>
                </a:ext>
              </a:extLst>
            </p:cNvPr>
            <p:cNvSpPr/>
            <p:nvPr/>
          </p:nvSpPr>
          <p:spPr>
            <a:xfrm>
              <a:off x="787526" y="3431785"/>
              <a:ext cx="4879854" cy="2843796"/>
            </a:xfrm>
            <a:custGeom>
              <a:avLst/>
              <a:gdLst>
                <a:gd name="connsiteX0" fmla="*/ 0 w 3337559"/>
                <a:gd name="connsiteY0" fmla="*/ 1945005 h 1945004"/>
                <a:gd name="connsiteX1" fmla="*/ 2223135 w 3337559"/>
                <a:gd name="connsiteY1" fmla="*/ 1945005 h 1945004"/>
                <a:gd name="connsiteX2" fmla="*/ 3337560 w 3337559"/>
                <a:gd name="connsiteY2" fmla="*/ 0 h 1945004"/>
                <a:gd name="connsiteX3" fmla="*/ 2552700 w 3337559"/>
                <a:gd name="connsiteY3" fmla="*/ 0 h 1945004"/>
                <a:gd name="connsiteX4" fmla="*/ 1828800 w 3337559"/>
                <a:gd name="connsiteY4" fmla="*/ 1262063 h 1945004"/>
                <a:gd name="connsiteX5" fmla="*/ 0 w 3337559"/>
                <a:gd name="connsiteY5" fmla="*/ 1262063 h 19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7559" h="1945004">
                  <a:moveTo>
                    <a:pt x="0" y="1945005"/>
                  </a:moveTo>
                  <a:lnTo>
                    <a:pt x="2223135" y="1945005"/>
                  </a:lnTo>
                  <a:lnTo>
                    <a:pt x="3337560" y="0"/>
                  </a:lnTo>
                  <a:lnTo>
                    <a:pt x="2552700" y="0"/>
                  </a:lnTo>
                  <a:lnTo>
                    <a:pt x="1828800" y="1262063"/>
                  </a:lnTo>
                  <a:lnTo>
                    <a:pt x="0" y="1262063"/>
                  </a:lnTo>
                  <a:close/>
                </a:path>
              </a:pathLst>
            </a:custGeom>
            <a:grpFill/>
            <a:ln w="9525" cap="rnd">
              <a:noFill/>
              <a:prstDash val="solid"/>
              <a:round/>
            </a:ln>
          </p:spPr>
          <p:txBody>
            <a:bodyPr rtlCol="0" anchor="ctr"/>
            <a:lstStyle/>
            <a:p>
              <a:endParaRPr lang="en-US"/>
            </a:p>
          </p:txBody>
        </p:sp>
        <p:sp>
          <p:nvSpPr>
            <p:cNvPr id="8" name="Freeform: Shape 14">
              <a:extLst>
                <a:ext uri="{FF2B5EF4-FFF2-40B4-BE49-F238E27FC236}">
                  <a16:creationId xmlns="" xmlns:a16="http://schemas.microsoft.com/office/drawing/2014/main" id="{FEE31BAB-97B0-4670-A9A8-02DA465F9A66}"/>
                </a:ext>
              </a:extLst>
            </p:cNvPr>
            <p:cNvSpPr/>
            <p:nvPr/>
          </p:nvSpPr>
          <p:spPr>
            <a:xfrm>
              <a:off x="787526" y="2150544"/>
              <a:ext cx="3048516" cy="1281241"/>
            </a:xfrm>
            <a:custGeom>
              <a:avLst/>
              <a:gdLst>
                <a:gd name="connsiteX0" fmla="*/ 0 w 2085022"/>
                <a:gd name="connsiteY0" fmla="*/ 0 h 876300"/>
                <a:gd name="connsiteX1" fmla="*/ 1580198 w 2085022"/>
                <a:gd name="connsiteY1" fmla="*/ 0 h 876300"/>
                <a:gd name="connsiteX2" fmla="*/ 2085023 w 2085022"/>
                <a:gd name="connsiteY2" fmla="*/ 876300 h 876300"/>
                <a:gd name="connsiteX3" fmla="*/ 1309688 w 2085022"/>
                <a:gd name="connsiteY3" fmla="*/ 876300 h 876300"/>
                <a:gd name="connsiteX4" fmla="*/ 1180148 w 2085022"/>
                <a:gd name="connsiteY4" fmla="*/ 673418 h 876300"/>
                <a:gd name="connsiteX5" fmla="*/ 0 w 2085022"/>
                <a:gd name="connsiteY5" fmla="*/ 676275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022" h="876300">
                  <a:moveTo>
                    <a:pt x="0" y="0"/>
                  </a:moveTo>
                  <a:lnTo>
                    <a:pt x="1580198" y="0"/>
                  </a:lnTo>
                  <a:lnTo>
                    <a:pt x="2085023" y="876300"/>
                  </a:lnTo>
                  <a:lnTo>
                    <a:pt x="1309688" y="876300"/>
                  </a:lnTo>
                  <a:lnTo>
                    <a:pt x="1180148" y="673418"/>
                  </a:lnTo>
                  <a:lnTo>
                    <a:pt x="0" y="676275"/>
                  </a:lnTo>
                  <a:close/>
                </a:path>
              </a:pathLst>
            </a:custGeom>
            <a:grpFill/>
            <a:ln w="9525" cap="rnd">
              <a:noFill/>
              <a:prstDash val="solid"/>
              <a:round/>
            </a:ln>
          </p:spPr>
          <p:txBody>
            <a:bodyPr rtlCol="0" anchor="ctr"/>
            <a:lstStyle/>
            <a:p>
              <a:endParaRPr lang="en-US"/>
            </a:p>
          </p:txBody>
        </p:sp>
        <p:sp>
          <p:nvSpPr>
            <p:cNvPr id="9" name="Freeform: Shape 15">
              <a:extLst>
                <a:ext uri="{FF2B5EF4-FFF2-40B4-BE49-F238E27FC236}">
                  <a16:creationId xmlns="" xmlns:a16="http://schemas.microsoft.com/office/drawing/2014/main" id="{60A5C44D-812F-43DE-B5AE-5A15503E2757}"/>
                </a:ext>
              </a:extLst>
            </p:cNvPr>
            <p:cNvSpPr/>
            <p:nvPr/>
          </p:nvSpPr>
          <p:spPr>
            <a:xfrm>
              <a:off x="787526" y="3431785"/>
              <a:ext cx="3048516" cy="1279847"/>
            </a:xfrm>
            <a:custGeom>
              <a:avLst/>
              <a:gdLst>
                <a:gd name="connsiteX0" fmla="*/ 0 w 2085022"/>
                <a:gd name="connsiteY0" fmla="*/ 875348 h 875347"/>
                <a:gd name="connsiteX1" fmla="*/ 1580198 w 2085022"/>
                <a:gd name="connsiteY1" fmla="*/ 875348 h 875347"/>
                <a:gd name="connsiteX2" fmla="*/ 2085023 w 2085022"/>
                <a:gd name="connsiteY2" fmla="*/ 0 h 875347"/>
                <a:gd name="connsiteX3" fmla="*/ 1309688 w 2085022"/>
                <a:gd name="connsiteY3" fmla="*/ 0 h 875347"/>
                <a:gd name="connsiteX4" fmla="*/ 1180148 w 2085022"/>
                <a:gd name="connsiteY4" fmla="*/ 202883 h 875347"/>
                <a:gd name="connsiteX5" fmla="*/ 0 w 2085022"/>
                <a:gd name="connsiteY5" fmla="*/ 200025 h 8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022" h="875347">
                  <a:moveTo>
                    <a:pt x="0" y="875348"/>
                  </a:moveTo>
                  <a:lnTo>
                    <a:pt x="1580198" y="875348"/>
                  </a:lnTo>
                  <a:lnTo>
                    <a:pt x="2085023" y="0"/>
                  </a:lnTo>
                  <a:lnTo>
                    <a:pt x="1309688" y="0"/>
                  </a:lnTo>
                  <a:lnTo>
                    <a:pt x="1180148" y="202883"/>
                  </a:lnTo>
                  <a:lnTo>
                    <a:pt x="0" y="200025"/>
                  </a:lnTo>
                  <a:close/>
                </a:path>
              </a:pathLst>
            </a:custGeom>
            <a:grpFill/>
            <a:ln w="9525" cap="rnd">
              <a:noFill/>
              <a:prstDash val="solid"/>
              <a:round/>
            </a:ln>
          </p:spPr>
          <p:txBody>
            <a:bodyPr rtlCol="0" anchor="ctr"/>
            <a:lstStyle/>
            <a:p>
              <a:endParaRPr lang="en-US"/>
            </a:p>
          </p:txBody>
        </p:sp>
      </p:grpSp>
    </p:spTree>
    <p:extLst>
      <p:ext uri="{BB962C8B-B14F-4D97-AF65-F5344CB8AC3E}">
        <p14:creationId xmlns:p14="http://schemas.microsoft.com/office/powerpoint/2010/main" val="2207309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49c39f8d-2686-473f-94d5-fbe12e69cde4.jpg"/>
          <p:cNvPicPr>
            <a:picLocks noGrp="1" noChangeAspect="1"/>
          </p:cNvPicPr>
          <p:nvPr>
            <p:ph type="pic" sz="quarter" idx="11"/>
          </p:nvPr>
        </p:nvPicPr>
        <p:blipFill>
          <a:blip r:embed="rId2" cstate="print"/>
          <a:srcRect t="28582" b="28582"/>
          <a:stretch>
            <a:fillRect/>
          </a:stretch>
        </p:blipFill>
        <p:spPr/>
      </p:pic>
      <p:sp>
        <p:nvSpPr>
          <p:cNvPr id="2" name="Rectangle 1">
            <a:extLst>
              <a:ext uri="{FF2B5EF4-FFF2-40B4-BE49-F238E27FC236}">
                <a16:creationId xmlns="" xmlns:a16="http://schemas.microsoft.com/office/drawing/2014/main" id="{07DD71FC-3EC2-4AD0-97EB-4A50F05FC521}"/>
              </a:ext>
            </a:extLst>
          </p:cNvPr>
          <p:cNvSpPr/>
          <p:nvPr/>
        </p:nvSpPr>
        <p:spPr>
          <a:xfrm>
            <a:off x="0" y="0"/>
            <a:ext cx="343988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 xmlns:a16="http://schemas.microsoft.com/office/drawing/2014/main" id="{E54CBB4B-8763-41D7-8087-3075F643278D}"/>
              </a:ext>
            </a:extLst>
          </p:cNvPr>
          <p:cNvGrpSpPr/>
          <p:nvPr/>
        </p:nvGrpSpPr>
        <p:grpSpPr>
          <a:xfrm>
            <a:off x="569887" y="1799642"/>
            <a:ext cx="2505835" cy="1901473"/>
            <a:chOff x="8734093" y="1636207"/>
            <a:chExt cx="2505835" cy="1901473"/>
          </a:xfrm>
        </p:grpSpPr>
        <p:sp>
          <p:nvSpPr>
            <p:cNvPr id="9" name="TextBox 8">
              <a:extLst>
                <a:ext uri="{FF2B5EF4-FFF2-40B4-BE49-F238E27FC236}">
                  <a16:creationId xmlns="" xmlns:a16="http://schemas.microsoft.com/office/drawing/2014/main" id="{E96C4E29-05A1-493B-BC1C-967DA9C0400F}"/>
                </a:ext>
              </a:extLst>
            </p:cNvPr>
            <p:cNvSpPr txBox="1"/>
            <p:nvPr/>
          </p:nvSpPr>
          <p:spPr>
            <a:xfrm>
              <a:off x="8734095" y="1906464"/>
              <a:ext cx="2505833" cy="1631216"/>
            </a:xfrm>
            <a:prstGeom prst="rect">
              <a:avLst/>
            </a:prstGeom>
            <a:noFill/>
          </p:spPr>
          <p:txBody>
            <a:bodyPr wrap="square" rtlCol="0">
              <a:spAutoFit/>
            </a:bodyPr>
            <a:lstStyle/>
            <a:p>
              <a:r>
                <a:rPr lang="id-ID" sz="2000" dirty="0" smtClean="0">
                  <a:solidFill>
                    <a:schemeClr val="bg1"/>
                  </a:solidFill>
                  <a:latin typeface="Poppins SemiBold" panose="00000700000000000000" pitchFamily="2" charset="0"/>
                  <a:cs typeface="Poppins SemiBold" panose="00000700000000000000" pitchFamily="2" charset="0"/>
                </a:rPr>
                <a:t>Sistem Informasi Absensi Pegawai di Kantor Kelurahan Gamtufkange</a:t>
              </a:r>
              <a:endParaRPr lang="en-US" sz="2000" dirty="0">
                <a:solidFill>
                  <a:schemeClr val="bg1"/>
                </a:solidFill>
                <a:latin typeface="Poppins SemiBold" panose="00000700000000000000" pitchFamily="2" charset="0"/>
                <a:cs typeface="Poppins SemiBold" panose="00000700000000000000" pitchFamily="2" charset="0"/>
              </a:endParaRPr>
            </a:p>
          </p:txBody>
        </p:sp>
        <p:sp>
          <p:nvSpPr>
            <p:cNvPr id="10" name="TextBox 9">
              <a:extLst>
                <a:ext uri="{FF2B5EF4-FFF2-40B4-BE49-F238E27FC236}">
                  <a16:creationId xmlns="" xmlns:a16="http://schemas.microsoft.com/office/drawing/2014/main" id="{825FB199-17E4-49A0-A5AB-D02C61F04FF2}"/>
                </a:ext>
              </a:extLst>
            </p:cNvPr>
            <p:cNvSpPr txBox="1"/>
            <p:nvPr/>
          </p:nvSpPr>
          <p:spPr>
            <a:xfrm>
              <a:off x="8734093" y="1636207"/>
              <a:ext cx="1287047" cy="261610"/>
            </a:xfrm>
            <a:prstGeom prst="rect">
              <a:avLst/>
            </a:prstGeom>
            <a:noFill/>
          </p:spPr>
          <p:txBody>
            <a:bodyPr wrap="square" rtlCol="0">
              <a:spAutoFit/>
            </a:bodyPr>
            <a:lstStyle/>
            <a:p>
              <a:r>
                <a:rPr lang="id-ID" sz="1100" dirty="0" smtClean="0">
                  <a:solidFill>
                    <a:srgbClr val="FBC13F"/>
                  </a:solidFill>
                  <a:latin typeface="Poppins Medium" panose="00000600000000000000" pitchFamily="2" charset="0"/>
                  <a:cs typeface="Poppins Medium" panose="00000600000000000000" pitchFamily="2" charset="0"/>
                </a:rPr>
                <a:t>About Analysis</a:t>
              </a:r>
              <a:endParaRPr lang="en-US" sz="1100" dirty="0">
                <a:solidFill>
                  <a:srgbClr val="FBC13F"/>
                </a:solidFill>
                <a:latin typeface="Poppins Medium" panose="00000600000000000000" pitchFamily="2" charset="0"/>
                <a:cs typeface="Poppins Medium" panose="00000600000000000000" pitchFamily="2" charset="0"/>
              </a:endParaRPr>
            </a:p>
          </p:txBody>
        </p:sp>
      </p:grpSp>
      <p:sp>
        <p:nvSpPr>
          <p:cNvPr id="7" name="TextBox 6">
            <a:extLst>
              <a:ext uri="{FF2B5EF4-FFF2-40B4-BE49-F238E27FC236}">
                <a16:creationId xmlns="" xmlns:a16="http://schemas.microsoft.com/office/drawing/2014/main" id="{C7C46841-7AFA-4468-9240-9DA2765D691D}"/>
              </a:ext>
            </a:extLst>
          </p:cNvPr>
          <p:cNvSpPr txBox="1"/>
          <p:nvPr/>
        </p:nvSpPr>
        <p:spPr>
          <a:xfrm>
            <a:off x="550863" y="4016678"/>
            <a:ext cx="2188527" cy="646331"/>
          </a:xfrm>
          <a:prstGeom prst="rect">
            <a:avLst/>
          </a:prstGeom>
          <a:noFill/>
        </p:spPr>
        <p:txBody>
          <a:bodyPr wrap="square" rtlCol="0">
            <a:spAutoFit/>
          </a:bodyPr>
          <a:lstStyle/>
          <a:p>
            <a:pPr algn="just"/>
            <a:r>
              <a:rPr lang="id-ID" sz="1200" dirty="0" smtClean="0">
                <a:solidFill>
                  <a:schemeClr val="bg1"/>
                </a:solidFill>
                <a:latin typeface="Muli"/>
              </a:rPr>
              <a:t>Data yang di ambil pada Kantor Kelurahan Gamtufkange adalah data primer yang dikumpulkan langsung dari sumbernya, yaitu:</a:t>
            </a:r>
            <a:endParaRPr lang="en-US" sz="1200" dirty="0">
              <a:solidFill>
                <a:schemeClr val="bg1"/>
              </a:solidFill>
              <a:latin typeface="Muli"/>
            </a:endParaRPr>
          </a:p>
        </p:txBody>
      </p:sp>
      <p:sp>
        <p:nvSpPr>
          <p:cNvPr id="8" name="TextBox 7">
            <a:extLst>
              <a:ext uri="{FF2B5EF4-FFF2-40B4-BE49-F238E27FC236}">
                <a16:creationId xmlns="" xmlns:a16="http://schemas.microsoft.com/office/drawing/2014/main" id="{8E0C5EF2-932E-4962-977B-CF4A1BDF3307}"/>
              </a:ext>
            </a:extLst>
          </p:cNvPr>
          <p:cNvSpPr txBox="1"/>
          <p:nvPr/>
        </p:nvSpPr>
        <p:spPr>
          <a:xfrm>
            <a:off x="547224" y="3741568"/>
            <a:ext cx="1597063" cy="261610"/>
          </a:xfrm>
          <a:prstGeom prst="rect">
            <a:avLst/>
          </a:prstGeom>
          <a:noFill/>
        </p:spPr>
        <p:txBody>
          <a:bodyPr wrap="square" rtlCol="0">
            <a:spAutoFit/>
          </a:bodyPr>
          <a:lstStyle/>
          <a:p>
            <a:r>
              <a:rPr lang="id-ID" sz="1100" dirty="0" smtClean="0">
                <a:solidFill>
                  <a:schemeClr val="bg1"/>
                </a:solidFill>
                <a:latin typeface="Poppins SemiBold" panose="00000700000000000000" pitchFamily="2" charset="0"/>
                <a:cs typeface="Poppins SemiBold" panose="00000700000000000000" pitchFamily="2" charset="0"/>
              </a:rPr>
              <a:t>Pengumpulan Data</a:t>
            </a:r>
            <a:endParaRPr lang="en-US" sz="1100" dirty="0">
              <a:solidFill>
                <a:schemeClr val="bg1"/>
              </a:solidFill>
              <a:latin typeface="Poppins SemiBold" panose="00000700000000000000" pitchFamily="2" charset="0"/>
              <a:cs typeface="Poppins SemiBold" panose="00000700000000000000" pitchFamily="2" charset="0"/>
            </a:endParaRPr>
          </a:p>
        </p:txBody>
      </p:sp>
      <p:sp>
        <p:nvSpPr>
          <p:cNvPr id="13" name="Rectangle 12">
            <a:extLst>
              <a:ext uri="{FF2B5EF4-FFF2-40B4-BE49-F238E27FC236}">
                <a16:creationId xmlns="" xmlns:a16="http://schemas.microsoft.com/office/drawing/2014/main" id="{765213E2-0FE4-41AF-9FF5-4EDA5D126CD2}"/>
              </a:ext>
            </a:extLst>
          </p:cNvPr>
          <p:cNvSpPr/>
          <p:nvPr/>
        </p:nvSpPr>
        <p:spPr>
          <a:xfrm>
            <a:off x="6610294" y="3762670"/>
            <a:ext cx="2552700" cy="2447266"/>
          </a:xfrm>
          <a:prstGeom prst="rect">
            <a:avLst/>
          </a:prstGeom>
          <a:solidFill>
            <a:srgbClr val="FBC13F"/>
          </a:solidFill>
          <a:ln>
            <a:noFill/>
          </a:ln>
          <a:effectLst>
            <a:outerShdw blurRad="711200" dist="685800" dir="5400000" sx="87000" sy="87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4" name="TextBox 23">
            <a:extLst>
              <a:ext uri="{FF2B5EF4-FFF2-40B4-BE49-F238E27FC236}">
                <a16:creationId xmlns="" xmlns:a16="http://schemas.microsoft.com/office/drawing/2014/main" id="{586BA23A-C542-41FB-A658-D535E4E4A115}"/>
              </a:ext>
            </a:extLst>
          </p:cNvPr>
          <p:cNvSpPr txBox="1"/>
          <p:nvPr/>
        </p:nvSpPr>
        <p:spPr>
          <a:xfrm>
            <a:off x="4216789" y="5056181"/>
            <a:ext cx="2188527" cy="1384995"/>
          </a:xfrm>
          <a:prstGeom prst="rect">
            <a:avLst/>
          </a:prstGeom>
          <a:noFill/>
        </p:spPr>
        <p:txBody>
          <a:bodyPr wrap="square" rtlCol="0">
            <a:spAutoFit/>
          </a:bodyPr>
          <a:lstStyle/>
          <a:p>
            <a:pPr lvl="0" algn="just"/>
            <a:r>
              <a:rPr lang="id-ID" sz="1400" dirty="0" smtClean="0">
                <a:solidFill>
                  <a:schemeClr val="tx1">
                    <a:lumMod val="65000"/>
                    <a:lumOff val="35000"/>
                  </a:schemeClr>
                </a:solidFill>
                <a:latin typeface="Muli"/>
              </a:rPr>
              <a:t>Kegiatan pengumpulan data berdasarkan pengamatan langsung ke Kantor Kelurahan Gamtufkange dengan fokus pengamatan pada absensi yang sudah menggunakan sistem ( apk ).</a:t>
            </a:r>
            <a:endParaRPr lang="en-US" sz="1400" dirty="0">
              <a:solidFill>
                <a:schemeClr val="tx1">
                  <a:lumMod val="65000"/>
                  <a:lumOff val="35000"/>
                </a:schemeClr>
              </a:solidFill>
              <a:latin typeface="Muli"/>
            </a:endParaRPr>
          </a:p>
        </p:txBody>
      </p:sp>
      <p:sp>
        <p:nvSpPr>
          <p:cNvPr id="25" name="TextBox 24">
            <a:extLst>
              <a:ext uri="{FF2B5EF4-FFF2-40B4-BE49-F238E27FC236}">
                <a16:creationId xmlns="" xmlns:a16="http://schemas.microsoft.com/office/drawing/2014/main" id="{A6E254BD-4AD4-4F88-8F37-8764412F2CD6}"/>
              </a:ext>
            </a:extLst>
          </p:cNvPr>
          <p:cNvSpPr txBox="1"/>
          <p:nvPr/>
        </p:nvSpPr>
        <p:spPr>
          <a:xfrm>
            <a:off x="4216789" y="4892191"/>
            <a:ext cx="1975989" cy="261610"/>
          </a:xfrm>
          <a:prstGeom prst="rect">
            <a:avLst/>
          </a:prstGeom>
          <a:noFill/>
        </p:spPr>
        <p:txBody>
          <a:bodyPr wrap="square" rtlCol="0">
            <a:spAutoFit/>
          </a:bodyPr>
          <a:lstStyle/>
          <a:p>
            <a:r>
              <a:rPr lang="en-US" sz="1100" dirty="0">
                <a:latin typeface="Poppins SemiBold" panose="00000700000000000000" pitchFamily="2" charset="0"/>
                <a:cs typeface="Poppins SemiBold" panose="00000700000000000000" pitchFamily="2" charset="0"/>
              </a:rPr>
              <a:t>01. </a:t>
            </a:r>
            <a:r>
              <a:rPr lang="id-ID" sz="1100" dirty="0" smtClean="0">
                <a:latin typeface="Poppins SemiBold" panose="00000700000000000000" pitchFamily="2" charset="0"/>
                <a:cs typeface="Poppins SemiBold" panose="00000700000000000000" pitchFamily="2" charset="0"/>
              </a:rPr>
              <a:t>Observasi</a:t>
            </a:r>
            <a:endParaRPr lang="en-US" sz="1100" dirty="0">
              <a:latin typeface="Poppins SemiBold" panose="00000700000000000000" pitchFamily="2" charset="0"/>
              <a:cs typeface="Poppins SemiBold" panose="00000700000000000000" pitchFamily="2" charset="0"/>
            </a:endParaRPr>
          </a:p>
        </p:txBody>
      </p:sp>
      <p:sp>
        <p:nvSpPr>
          <p:cNvPr id="26" name="TextBox 25">
            <a:extLst>
              <a:ext uri="{FF2B5EF4-FFF2-40B4-BE49-F238E27FC236}">
                <a16:creationId xmlns="" xmlns:a16="http://schemas.microsoft.com/office/drawing/2014/main" id="{E4FED59F-6EE2-4568-874B-F3FD54B642C7}"/>
              </a:ext>
            </a:extLst>
          </p:cNvPr>
          <p:cNvSpPr txBox="1"/>
          <p:nvPr/>
        </p:nvSpPr>
        <p:spPr>
          <a:xfrm>
            <a:off x="6680200" y="5018081"/>
            <a:ext cx="2419350" cy="954107"/>
          </a:xfrm>
          <a:prstGeom prst="rect">
            <a:avLst/>
          </a:prstGeom>
          <a:noFill/>
        </p:spPr>
        <p:txBody>
          <a:bodyPr wrap="square" rtlCol="0">
            <a:spAutoFit/>
          </a:bodyPr>
          <a:lstStyle/>
          <a:p>
            <a:pPr algn="just"/>
            <a:r>
              <a:rPr lang="id-ID" sz="1400" dirty="0" smtClean="0">
                <a:solidFill>
                  <a:schemeClr val="bg1"/>
                </a:solidFill>
                <a:latin typeface="Muli"/>
              </a:rPr>
              <a:t>Tahapan pengumpulan data melalui wawancara dan tanya jawab dengan sumber atau pihak-pihak yang terkait di Kantor Kelurahan Gamtufkange.</a:t>
            </a:r>
            <a:endParaRPr lang="en-US" sz="1400" dirty="0">
              <a:solidFill>
                <a:schemeClr val="bg1"/>
              </a:solidFill>
              <a:latin typeface="Muli"/>
              <a:cs typeface="Poppins Medium" panose="00000600000000000000" pitchFamily="2" charset="0"/>
            </a:endParaRPr>
          </a:p>
        </p:txBody>
      </p:sp>
      <p:sp>
        <p:nvSpPr>
          <p:cNvPr id="27" name="TextBox 26">
            <a:extLst>
              <a:ext uri="{FF2B5EF4-FFF2-40B4-BE49-F238E27FC236}">
                <a16:creationId xmlns="" xmlns:a16="http://schemas.microsoft.com/office/drawing/2014/main" id="{D61FC246-6459-4270-AEB0-5C2BE9663AFD}"/>
              </a:ext>
            </a:extLst>
          </p:cNvPr>
          <p:cNvSpPr txBox="1"/>
          <p:nvPr/>
        </p:nvSpPr>
        <p:spPr>
          <a:xfrm>
            <a:off x="6830064" y="4848282"/>
            <a:ext cx="1771011" cy="261610"/>
          </a:xfrm>
          <a:prstGeom prst="rect">
            <a:avLst/>
          </a:prstGeom>
          <a:noFill/>
        </p:spPr>
        <p:txBody>
          <a:bodyPr wrap="square" rtlCol="0">
            <a:spAutoFit/>
          </a:bodyPr>
          <a:lstStyle/>
          <a:p>
            <a:r>
              <a:rPr lang="en-US" sz="1100" dirty="0">
                <a:solidFill>
                  <a:schemeClr val="bg1"/>
                </a:solidFill>
                <a:latin typeface="Poppins SemiBold" panose="00000700000000000000" pitchFamily="2" charset="0"/>
                <a:cs typeface="Poppins SemiBold" panose="00000700000000000000" pitchFamily="2" charset="0"/>
              </a:rPr>
              <a:t>02. </a:t>
            </a:r>
            <a:r>
              <a:rPr lang="id-ID" sz="1100" dirty="0" smtClean="0">
                <a:solidFill>
                  <a:schemeClr val="bg1"/>
                </a:solidFill>
                <a:latin typeface="Poppins SemiBold" panose="00000700000000000000" pitchFamily="2" charset="0"/>
                <a:cs typeface="Poppins SemiBold" panose="00000700000000000000" pitchFamily="2" charset="0"/>
              </a:rPr>
              <a:t>Wawancara</a:t>
            </a:r>
            <a:endParaRPr lang="en-US" sz="1100" dirty="0">
              <a:solidFill>
                <a:schemeClr val="bg1"/>
              </a:solidFill>
              <a:latin typeface="Poppins SemiBold" panose="00000700000000000000" pitchFamily="2" charset="0"/>
              <a:cs typeface="Poppins SemiBold" panose="00000700000000000000" pitchFamily="2" charset="0"/>
            </a:endParaRPr>
          </a:p>
        </p:txBody>
      </p:sp>
      <p:sp>
        <p:nvSpPr>
          <p:cNvPr id="28" name="TextBox 27">
            <a:extLst>
              <a:ext uri="{FF2B5EF4-FFF2-40B4-BE49-F238E27FC236}">
                <a16:creationId xmlns="" xmlns:a16="http://schemas.microsoft.com/office/drawing/2014/main" id="{A46453F0-0C4A-4D5B-B8D1-933DA3FE7AB9}"/>
              </a:ext>
            </a:extLst>
          </p:cNvPr>
          <p:cNvSpPr txBox="1"/>
          <p:nvPr/>
        </p:nvSpPr>
        <p:spPr>
          <a:xfrm>
            <a:off x="9443341" y="5056181"/>
            <a:ext cx="2188527" cy="954107"/>
          </a:xfrm>
          <a:prstGeom prst="rect">
            <a:avLst/>
          </a:prstGeom>
          <a:noFill/>
        </p:spPr>
        <p:txBody>
          <a:bodyPr wrap="square" rtlCol="0">
            <a:spAutoFit/>
          </a:bodyPr>
          <a:lstStyle/>
          <a:p>
            <a:pPr algn="just"/>
            <a:r>
              <a:rPr lang="id-ID" sz="1400" dirty="0" smtClean="0">
                <a:solidFill>
                  <a:schemeClr val="tx1">
                    <a:lumMod val="65000"/>
                    <a:lumOff val="35000"/>
                  </a:schemeClr>
                </a:solidFill>
                <a:latin typeface="Muli" pitchFamily="2" charset="0"/>
                <a:cs typeface="Poppins Medium" panose="00000600000000000000" pitchFamily="2" charset="0"/>
              </a:rPr>
              <a:t>Selain Observasi dan wawancara kami juga mengumpulkan data dengan mencari referensi di perpustakaan maupun internet.</a:t>
            </a:r>
            <a:endParaRPr lang="en-US" sz="1400" dirty="0">
              <a:solidFill>
                <a:schemeClr val="tx1">
                  <a:lumMod val="65000"/>
                  <a:lumOff val="35000"/>
                </a:schemeClr>
              </a:solidFill>
              <a:latin typeface="Muli" pitchFamily="2" charset="0"/>
              <a:cs typeface="Poppins Medium" panose="00000600000000000000" pitchFamily="2" charset="0"/>
            </a:endParaRPr>
          </a:p>
        </p:txBody>
      </p:sp>
      <p:sp>
        <p:nvSpPr>
          <p:cNvPr id="29" name="TextBox 28">
            <a:extLst>
              <a:ext uri="{FF2B5EF4-FFF2-40B4-BE49-F238E27FC236}">
                <a16:creationId xmlns="" xmlns:a16="http://schemas.microsoft.com/office/drawing/2014/main" id="{2BE9C400-568C-4659-AB7D-8229140F973D}"/>
              </a:ext>
            </a:extLst>
          </p:cNvPr>
          <p:cNvSpPr txBox="1"/>
          <p:nvPr/>
        </p:nvSpPr>
        <p:spPr>
          <a:xfrm>
            <a:off x="9443341" y="4848283"/>
            <a:ext cx="1939034" cy="261610"/>
          </a:xfrm>
          <a:prstGeom prst="rect">
            <a:avLst/>
          </a:prstGeom>
          <a:noFill/>
        </p:spPr>
        <p:txBody>
          <a:bodyPr wrap="square" rtlCol="0">
            <a:spAutoFit/>
          </a:bodyPr>
          <a:lstStyle/>
          <a:p>
            <a:r>
              <a:rPr lang="en-US" sz="1100" dirty="0">
                <a:latin typeface="Poppins SemiBold" panose="00000700000000000000" pitchFamily="2" charset="0"/>
                <a:cs typeface="Poppins SemiBold" panose="00000700000000000000" pitchFamily="2" charset="0"/>
              </a:rPr>
              <a:t>03. </a:t>
            </a:r>
            <a:r>
              <a:rPr lang="en-US" sz="1100" dirty="0" smtClean="0">
                <a:latin typeface="Poppins SemiBold" panose="00000700000000000000" pitchFamily="2" charset="0"/>
                <a:cs typeface="Poppins SemiBold" panose="00000700000000000000" pitchFamily="2" charset="0"/>
              </a:rPr>
              <a:t>S</a:t>
            </a:r>
            <a:r>
              <a:rPr lang="id-ID" sz="1100" dirty="0" smtClean="0">
                <a:latin typeface="Poppins SemiBold" panose="00000700000000000000" pitchFamily="2" charset="0"/>
                <a:cs typeface="Poppins SemiBold" panose="00000700000000000000" pitchFamily="2" charset="0"/>
              </a:rPr>
              <a:t>tudi Literatur</a:t>
            </a:r>
            <a:endParaRPr lang="en-US" sz="1100" dirty="0">
              <a:latin typeface="Poppins SemiBold" panose="00000700000000000000" pitchFamily="2" charset="0"/>
              <a:cs typeface="Poppins SemiBold" panose="00000700000000000000" pitchFamily="2" charset="0"/>
            </a:endParaRPr>
          </a:p>
        </p:txBody>
      </p:sp>
      <p:grpSp>
        <p:nvGrpSpPr>
          <p:cNvPr id="32" name="Graphic 45" descr="Greek Pillar">
            <a:extLst>
              <a:ext uri="{FF2B5EF4-FFF2-40B4-BE49-F238E27FC236}">
                <a16:creationId xmlns="" xmlns:a16="http://schemas.microsoft.com/office/drawing/2014/main" id="{88F83E7F-153B-475F-BD35-2437956BBFB4}"/>
              </a:ext>
            </a:extLst>
          </p:cNvPr>
          <p:cNvGrpSpPr/>
          <p:nvPr/>
        </p:nvGrpSpPr>
        <p:grpSpPr>
          <a:xfrm>
            <a:off x="4299985" y="4281468"/>
            <a:ext cx="395453" cy="399026"/>
            <a:chOff x="4861704" y="1806325"/>
            <a:chExt cx="380256" cy="383691"/>
          </a:xfrm>
          <a:solidFill>
            <a:srgbClr val="3F7BFA"/>
          </a:solidFill>
        </p:grpSpPr>
        <p:sp>
          <p:nvSpPr>
            <p:cNvPr id="33" name="Freeform: Shape 32">
              <a:extLst>
                <a:ext uri="{FF2B5EF4-FFF2-40B4-BE49-F238E27FC236}">
                  <a16:creationId xmlns="" xmlns:a16="http://schemas.microsoft.com/office/drawing/2014/main" id="{4AFF69BA-9563-459F-AAFC-15CD288A381F}"/>
                </a:ext>
              </a:extLst>
            </p:cNvPr>
            <p:cNvSpPr/>
            <p:nvPr/>
          </p:nvSpPr>
          <p:spPr>
            <a:xfrm>
              <a:off x="5100604" y="2023414"/>
              <a:ext cx="10097" cy="166602"/>
            </a:xfrm>
            <a:custGeom>
              <a:avLst/>
              <a:gdLst>
                <a:gd name="connsiteX0" fmla="*/ 5049 w 10097"/>
                <a:gd name="connsiteY0" fmla="*/ 0 h 166602"/>
                <a:gd name="connsiteX1" fmla="*/ 0 w 10097"/>
                <a:gd name="connsiteY1" fmla="*/ 5049 h 166602"/>
                <a:gd name="connsiteX2" fmla="*/ 0 w 10097"/>
                <a:gd name="connsiteY2" fmla="*/ 166603 h 166602"/>
                <a:gd name="connsiteX3" fmla="*/ 10097 w 10097"/>
                <a:gd name="connsiteY3" fmla="*/ 166603 h 166602"/>
                <a:gd name="connsiteX4" fmla="*/ 10097 w 10097"/>
                <a:gd name="connsiteY4" fmla="*/ 5049 h 166602"/>
                <a:gd name="connsiteX5" fmla="*/ 5049 w 10097"/>
                <a:gd name="connsiteY5" fmla="*/ 0 h 1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7" h="166602">
                  <a:moveTo>
                    <a:pt x="5049" y="0"/>
                  </a:moveTo>
                  <a:cubicBezTo>
                    <a:pt x="2260" y="0"/>
                    <a:pt x="0" y="2260"/>
                    <a:pt x="0" y="5049"/>
                  </a:cubicBezTo>
                  <a:lnTo>
                    <a:pt x="0" y="166603"/>
                  </a:lnTo>
                  <a:lnTo>
                    <a:pt x="10097" y="166603"/>
                  </a:lnTo>
                  <a:lnTo>
                    <a:pt x="10097" y="5049"/>
                  </a:lnTo>
                  <a:cubicBezTo>
                    <a:pt x="10097" y="2260"/>
                    <a:pt x="7837" y="0"/>
                    <a:pt x="5049" y="0"/>
                  </a:cubicBezTo>
                  <a:close/>
                </a:path>
              </a:pathLst>
            </a:custGeom>
            <a:grpFill/>
            <a:ln w="4961"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11152732-3E85-4649-B93D-421F1F53F2D9}"/>
                </a:ext>
              </a:extLst>
            </p:cNvPr>
            <p:cNvSpPr/>
            <p:nvPr/>
          </p:nvSpPr>
          <p:spPr>
            <a:xfrm>
              <a:off x="5046211" y="2023414"/>
              <a:ext cx="10097" cy="166602"/>
            </a:xfrm>
            <a:custGeom>
              <a:avLst/>
              <a:gdLst>
                <a:gd name="connsiteX0" fmla="*/ 5049 w 10097"/>
                <a:gd name="connsiteY0" fmla="*/ 0 h 166602"/>
                <a:gd name="connsiteX1" fmla="*/ 0 w 10097"/>
                <a:gd name="connsiteY1" fmla="*/ 5049 h 166602"/>
                <a:gd name="connsiteX2" fmla="*/ 0 w 10097"/>
                <a:gd name="connsiteY2" fmla="*/ 166603 h 166602"/>
                <a:gd name="connsiteX3" fmla="*/ 10097 w 10097"/>
                <a:gd name="connsiteY3" fmla="*/ 166603 h 166602"/>
                <a:gd name="connsiteX4" fmla="*/ 10097 w 10097"/>
                <a:gd name="connsiteY4" fmla="*/ 5049 h 166602"/>
                <a:gd name="connsiteX5" fmla="*/ 5049 w 10097"/>
                <a:gd name="connsiteY5" fmla="*/ 0 h 1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7" h="166602">
                  <a:moveTo>
                    <a:pt x="5049" y="0"/>
                  </a:moveTo>
                  <a:cubicBezTo>
                    <a:pt x="2260" y="0"/>
                    <a:pt x="0" y="2260"/>
                    <a:pt x="0" y="5049"/>
                  </a:cubicBezTo>
                  <a:lnTo>
                    <a:pt x="0" y="166603"/>
                  </a:lnTo>
                  <a:lnTo>
                    <a:pt x="10097" y="166603"/>
                  </a:lnTo>
                  <a:lnTo>
                    <a:pt x="10097" y="5049"/>
                  </a:lnTo>
                  <a:cubicBezTo>
                    <a:pt x="10097" y="2260"/>
                    <a:pt x="7837" y="0"/>
                    <a:pt x="5049" y="0"/>
                  </a:cubicBezTo>
                  <a:close/>
                </a:path>
              </a:pathLst>
            </a:custGeom>
            <a:grpFill/>
            <a:ln w="4961"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EF379B15-5B7E-4C2B-A9DE-859B888AC627}"/>
                </a:ext>
              </a:extLst>
            </p:cNvPr>
            <p:cNvSpPr/>
            <p:nvPr/>
          </p:nvSpPr>
          <p:spPr>
            <a:xfrm>
              <a:off x="4861704" y="1806325"/>
              <a:ext cx="380256" cy="383691"/>
            </a:xfrm>
            <a:custGeom>
              <a:avLst/>
              <a:gdLst>
                <a:gd name="connsiteX0" fmla="*/ 379842 w 380256"/>
                <a:gd name="connsiteY0" fmla="*/ 66167 h 383691"/>
                <a:gd name="connsiteX1" fmla="*/ 305593 w 380256"/>
                <a:gd name="connsiteY1" fmla="*/ 0 h 383691"/>
                <a:gd name="connsiteX2" fmla="*/ 74666 w 380256"/>
                <a:gd name="connsiteY2" fmla="*/ 0 h 383691"/>
                <a:gd name="connsiteX3" fmla="*/ 421 w 380256"/>
                <a:gd name="connsiteY3" fmla="*/ 66167 h 383691"/>
                <a:gd name="connsiteX4" fmla="*/ 55712 w 380256"/>
                <a:gd name="connsiteY4" fmla="*/ 135896 h 383691"/>
                <a:gd name="connsiteX5" fmla="*/ 62933 w 380256"/>
                <a:gd name="connsiteY5" fmla="*/ 136311 h 383691"/>
                <a:gd name="connsiteX6" fmla="*/ 78487 w 380256"/>
                <a:gd name="connsiteY6" fmla="*/ 136311 h 383691"/>
                <a:gd name="connsiteX7" fmla="*/ 78487 w 380256"/>
                <a:gd name="connsiteY7" fmla="*/ 383692 h 383691"/>
                <a:gd name="connsiteX8" fmla="*/ 88585 w 380256"/>
                <a:gd name="connsiteY8" fmla="*/ 383692 h 383691"/>
                <a:gd name="connsiteX9" fmla="*/ 88585 w 380256"/>
                <a:gd name="connsiteY9" fmla="*/ 186797 h 383691"/>
                <a:gd name="connsiteX10" fmla="*/ 290528 w 380256"/>
                <a:gd name="connsiteY10" fmla="*/ 186797 h 383691"/>
                <a:gd name="connsiteX11" fmla="*/ 290528 w 380256"/>
                <a:gd name="connsiteY11" fmla="*/ 383692 h 383691"/>
                <a:gd name="connsiteX12" fmla="*/ 300625 w 380256"/>
                <a:gd name="connsiteY12" fmla="*/ 383692 h 383691"/>
                <a:gd name="connsiteX13" fmla="*/ 300625 w 380256"/>
                <a:gd name="connsiteY13" fmla="*/ 136311 h 383691"/>
                <a:gd name="connsiteX14" fmla="*/ 317325 w 380256"/>
                <a:gd name="connsiteY14" fmla="*/ 136311 h 383691"/>
                <a:gd name="connsiteX15" fmla="*/ 380257 w 380256"/>
                <a:gd name="connsiteY15" fmla="*/ 73382 h 383691"/>
                <a:gd name="connsiteX16" fmla="*/ 379842 w 380256"/>
                <a:gd name="connsiteY16" fmla="*/ 66167 h 383691"/>
                <a:gd name="connsiteX17" fmla="*/ 115483 w 380256"/>
                <a:gd name="connsiteY17" fmla="*/ 81196 h 383691"/>
                <a:gd name="connsiteX18" fmla="*/ 114186 w 380256"/>
                <a:gd name="connsiteY18" fmla="*/ 75729 h 383691"/>
                <a:gd name="connsiteX19" fmla="*/ 266077 w 380256"/>
                <a:gd name="connsiteY19" fmla="*/ 75729 h 383691"/>
                <a:gd name="connsiteX20" fmla="*/ 264785 w 380256"/>
                <a:gd name="connsiteY20" fmla="*/ 81196 h 383691"/>
                <a:gd name="connsiteX21" fmla="*/ 276195 w 380256"/>
                <a:gd name="connsiteY21" fmla="*/ 119833 h 383691"/>
                <a:gd name="connsiteX22" fmla="*/ 282788 w 380256"/>
                <a:gd name="connsiteY22" fmla="*/ 126214 h 383691"/>
                <a:gd name="connsiteX23" fmla="*/ 97470 w 380256"/>
                <a:gd name="connsiteY23" fmla="*/ 126214 h 383691"/>
                <a:gd name="connsiteX24" fmla="*/ 104064 w 380256"/>
                <a:gd name="connsiteY24" fmla="*/ 119833 h 383691"/>
                <a:gd name="connsiteX25" fmla="*/ 115483 w 380256"/>
                <a:gd name="connsiteY25" fmla="*/ 81196 h 383691"/>
                <a:gd name="connsiteX26" fmla="*/ 88585 w 380256"/>
                <a:gd name="connsiteY26" fmla="*/ 176700 h 383691"/>
                <a:gd name="connsiteX27" fmla="*/ 88585 w 380256"/>
                <a:gd name="connsiteY27" fmla="*/ 136311 h 383691"/>
                <a:gd name="connsiteX28" fmla="*/ 290528 w 380256"/>
                <a:gd name="connsiteY28" fmla="*/ 136311 h 383691"/>
                <a:gd name="connsiteX29" fmla="*/ 290528 w 380256"/>
                <a:gd name="connsiteY29" fmla="*/ 176700 h 383691"/>
                <a:gd name="connsiteX30" fmla="*/ 356765 w 380256"/>
                <a:gd name="connsiteY30" fmla="*/ 108544 h 383691"/>
                <a:gd name="connsiteX31" fmla="*/ 317325 w 380256"/>
                <a:gd name="connsiteY31" fmla="*/ 126214 h 383691"/>
                <a:gd name="connsiteX32" fmla="*/ 309248 w 380256"/>
                <a:gd name="connsiteY32" fmla="*/ 126214 h 383691"/>
                <a:gd name="connsiteX33" fmla="*/ 283848 w 380256"/>
                <a:gd name="connsiteY33" fmla="*/ 113270 h 383691"/>
                <a:gd name="connsiteX34" fmla="*/ 274761 w 380256"/>
                <a:gd name="connsiteY34" fmla="*/ 82751 h 383691"/>
                <a:gd name="connsiteX35" fmla="*/ 276886 w 380256"/>
                <a:gd name="connsiteY35" fmla="*/ 75729 h 383691"/>
                <a:gd name="connsiteX36" fmla="*/ 277351 w 380256"/>
                <a:gd name="connsiteY36" fmla="*/ 74719 h 383691"/>
                <a:gd name="connsiteX37" fmla="*/ 295566 w 380256"/>
                <a:gd name="connsiteY37" fmla="*/ 61916 h 383691"/>
                <a:gd name="connsiteX38" fmla="*/ 313902 w 380256"/>
                <a:gd name="connsiteY38" fmla="*/ 78874 h 383691"/>
                <a:gd name="connsiteX39" fmla="*/ 308985 w 380256"/>
                <a:gd name="connsiteY39" fmla="*/ 86618 h 383691"/>
                <a:gd name="connsiteX40" fmla="*/ 306325 w 380256"/>
                <a:gd name="connsiteY40" fmla="*/ 93262 h 383691"/>
                <a:gd name="connsiteX41" fmla="*/ 312968 w 380256"/>
                <a:gd name="connsiteY41" fmla="*/ 95923 h 383691"/>
                <a:gd name="connsiteX42" fmla="*/ 323990 w 380256"/>
                <a:gd name="connsiteY42" fmla="*/ 78899 h 383691"/>
                <a:gd name="connsiteX43" fmla="*/ 295556 w 380256"/>
                <a:gd name="connsiteY43" fmla="*/ 51844 h 383691"/>
                <a:gd name="connsiteX44" fmla="*/ 270979 w 380256"/>
                <a:gd name="connsiteY44" fmla="*/ 65631 h 383691"/>
                <a:gd name="connsiteX45" fmla="*/ 109264 w 380256"/>
                <a:gd name="connsiteY45" fmla="*/ 65631 h 383691"/>
                <a:gd name="connsiteX46" fmla="*/ 84687 w 380256"/>
                <a:gd name="connsiteY46" fmla="*/ 51844 h 383691"/>
                <a:gd name="connsiteX47" fmla="*/ 56249 w 380256"/>
                <a:gd name="connsiteY47" fmla="*/ 78899 h 383691"/>
                <a:gd name="connsiteX48" fmla="*/ 67290 w 380256"/>
                <a:gd name="connsiteY48" fmla="*/ 95923 h 383691"/>
                <a:gd name="connsiteX49" fmla="*/ 73921 w 380256"/>
                <a:gd name="connsiteY49" fmla="*/ 93275 h 383691"/>
                <a:gd name="connsiteX50" fmla="*/ 71273 w 380256"/>
                <a:gd name="connsiteY50" fmla="*/ 86644 h 383691"/>
                <a:gd name="connsiteX51" fmla="*/ 66356 w 380256"/>
                <a:gd name="connsiteY51" fmla="*/ 78899 h 383691"/>
                <a:gd name="connsiteX52" fmla="*/ 84697 w 380256"/>
                <a:gd name="connsiteY52" fmla="*/ 61941 h 383691"/>
                <a:gd name="connsiteX53" fmla="*/ 102928 w 380256"/>
                <a:gd name="connsiteY53" fmla="*/ 74779 h 383691"/>
                <a:gd name="connsiteX54" fmla="*/ 103367 w 380256"/>
                <a:gd name="connsiteY54" fmla="*/ 75729 h 383691"/>
                <a:gd name="connsiteX55" fmla="*/ 105492 w 380256"/>
                <a:gd name="connsiteY55" fmla="*/ 82751 h 383691"/>
                <a:gd name="connsiteX56" fmla="*/ 96405 w 380256"/>
                <a:gd name="connsiteY56" fmla="*/ 113270 h 383691"/>
                <a:gd name="connsiteX57" fmla="*/ 70995 w 380256"/>
                <a:gd name="connsiteY57" fmla="*/ 126214 h 383691"/>
                <a:gd name="connsiteX58" fmla="*/ 62918 w 380256"/>
                <a:gd name="connsiteY58" fmla="*/ 126214 h 383691"/>
                <a:gd name="connsiteX59" fmla="*/ 10125 w 380256"/>
                <a:gd name="connsiteY59" fmla="*/ 73351 h 383691"/>
                <a:gd name="connsiteX60" fmla="*/ 10473 w 380256"/>
                <a:gd name="connsiteY60" fmla="*/ 67328 h 383691"/>
                <a:gd name="connsiteX61" fmla="*/ 74666 w 380256"/>
                <a:gd name="connsiteY61" fmla="*/ 10097 h 383691"/>
                <a:gd name="connsiteX62" fmla="*/ 305593 w 380256"/>
                <a:gd name="connsiteY62" fmla="*/ 10097 h 383691"/>
                <a:gd name="connsiteX63" fmla="*/ 369805 w 380256"/>
                <a:gd name="connsiteY63" fmla="*/ 67328 h 383691"/>
                <a:gd name="connsiteX64" fmla="*/ 356765 w 380256"/>
                <a:gd name="connsiteY64" fmla="*/ 108544 h 3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80256" h="383691">
                  <a:moveTo>
                    <a:pt x="379842" y="66167"/>
                  </a:moveTo>
                  <a:cubicBezTo>
                    <a:pt x="375497" y="28451"/>
                    <a:pt x="343558" y="-11"/>
                    <a:pt x="305593" y="0"/>
                  </a:cubicBezTo>
                  <a:lnTo>
                    <a:pt x="74666" y="0"/>
                  </a:lnTo>
                  <a:cubicBezTo>
                    <a:pt x="36702" y="-8"/>
                    <a:pt x="4767" y="28453"/>
                    <a:pt x="421" y="66167"/>
                  </a:cubicBezTo>
                  <a:cubicBezTo>
                    <a:pt x="-3566" y="100690"/>
                    <a:pt x="21189" y="131909"/>
                    <a:pt x="55712" y="135896"/>
                  </a:cubicBezTo>
                  <a:cubicBezTo>
                    <a:pt x="58109" y="136173"/>
                    <a:pt x="60520" y="136311"/>
                    <a:pt x="62933" y="136311"/>
                  </a:cubicBezTo>
                  <a:lnTo>
                    <a:pt x="78487" y="136311"/>
                  </a:lnTo>
                  <a:lnTo>
                    <a:pt x="78487" y="383692"/>
                  </a:lnTo>
                  <a:lnTo>
                    <a:pt x="88585" y="383692"/>
                  </a:lnTo>
                  <a:lnTo>
                    <a:pt x="88585" y="186797"/>
                  </a:lnTo>
                  <a:lnTo>
                    <a:pt x="290528" y="186797"/>
                  </a:lnTo>
                  <a:lnTo>
                    <a:pt x="290528" y="383692"/>
                  </a:lnTo>
                  <a:lnTo>
                    <a:pt x="300625" y="383692"/>
                  </a:lnTo>
                  <a:lnTo>
                    <a:pt x="300625" y="136311"/>
                  </a:lnTo>
                  <a:lnTo>
                    <a:pt x="317325" y="136311"/>
                  </a:lnTo>
                  <a:cubicBezTo>
                    <a:pt x="352081" y="136312"/>
                    <a:pt x="380256" y="108137"/>
                    <a:pt x="380257" y="73382"/>
                  </a:cubicBezTo>
                  <a:cubicBezTo>
                    <a:pt x="380257" y="70971"/>
                    <a:pt x="380118" y="68562"/>
                    <a:pt x="379842" y="66167"/>
                  </a:cubicBezTo>
                  <a:close/>
                  <a:moveTo>
                    <a:pt x="115483" y="81196"/>
                  </a:moveTo>
                  <a:cubicBezTo>
                    <a:pt x="115187" y="79344"/>
                    <a:pt x="114753" y="77517"/>
                    <a:pt x="114186" y="75729"/>
                  </a:cubicBezTo>
                  <a:lnTo>
                    <a:pt x="266077" y="75729"/>
                  </a:lnTo>
                  <a:cubicBezTo>
                    <a:pt x="265512" y="77517"/>
                    <a:pt x="265080" y="79344"/>
                    <a:pt x="264785" y="81196"/>
                  </a:cubicBezTo>
                  <a:cubicBezTo>
                    <a:pt x="262757" y="95124"/>
                    <a:pt x="266926" y="109242"/>
                    <a:pt x="276195" y="119833"/>
                  </a:cubicBezTo>
                  <a:cubicBezTo>
                    <a:pt x="278195" y="122155"/>
                    <a:pt x="280402" y="124291"/>
                    <a:pt x="282788" y="126214"/>
                  </a:cubicBezTo>
                  <a:lnTo>
                    <a:pt x="97470" y="126214"/>
                  </a:lnTo>
                  <a:cubicBezTo>
                    <a:pt x="99858" y="124292"/>
                    <a:pt x="102064" y="122156"/>
                    <a:pt x="104064" y="119833"/>
                  </a:cubicBezTo>
                  <a:cubicBezTo>
                    <a:pt x="113341" y="109246"/>
                    <a:pt x="117514" y="95126"/>
                    <a:pt x="115483" y="81196"/>
                  </a:cubicBezTo>
                  <a:close/>
                  <a:moveTo>
                    <a:pt x="88585" y="176700"/>
                  </a:moveTo>
                  <a:lnTo>
                    <a:pt x="88585" y="136311"/>
                  </a:lnTo>
                  <a:lnTo>
                    <a:pt x="290528" y="136311"/>
                  </a:lnTo>
                  <a:lnTo>
                    <a:pt x="290528" y="176700"/>
                  </a:lnTo>
                  <a:close/>
                  <a:moveTo>
                    <a:pt x="356765" y="108544"/>
                  </a:moveTo>
                  <a:cubicBezTo>
                    <a:pt x="346736" y="119784"/>
                    <a:pt x="332389" y="126212"/>
                    <a:pt x="317325" y="126214"/>
                  </a:cubicBezTo>
                  <a:lnTo>
                    <a:pt x="309248" y="126214"/>
                  </a:lnTo>
                  <a:cubicBezTo>
                    <a:pt x="299319" y="125733"/>
                    <a:pt x="290072" y="121021"/>
                    <a:pt x="283848" y="113270"/>
                  </a:cubicBezTo>
                  <a:cubicBezTo>
                    <a:pt x="276504" y="104914"/>
                    <a:pt x="273184" y="93763"/>
                    <a:pt x="274761" y="82751"/>
                  </a:cubicBezTo>
                  <a:cubicBezTo>
                    <a:pt x="275158" y="80327"/>
                    <a:pt x="275872" y="77966"/>
                    <a:pt x="276886" y="75729"/>
                  </a:cubicBezTo>
                  <a:lnTo>
                    <a:pt x="277351" y="74719"/>
                  </a:lnTo>
                  <a:cubicBezTo>
                    <a:pt x="280453" y="67302"/>
                    <a:pt x="287536" y="62323"/>
                    <a:pt x="295566" y="61916"/>
                  </a:cubicBezTo>
                  <a:cubicBezTo>
                    <a:pt x="306703" y="61916"/>
                    <a:pt x="313902" y="68570"/>
                    <a:pt x="313902" y="78874"/>
                  </a:cubicBezTo>
                  <a:cubicBezTo>
                    <a:pt x="313924" y="82196"/>
                    <a:pt x="312001" y="85224"/>
                    <a:pt x="308985" y="86618"/>
                  </a:cubicBezTo>
                  <a:cubicBezTo>
                    <a:pt x="306416" y="87718"/>
                    <a:pt x="305224" y="90693"/>
                    <a:pt x="306325" y="93262"/>
                  </a:cubicBezTo>
                  <a:cubicBezTo>
                    <a:pt x="307425" y="95832"/>
                    <a:pt x="310399" y="97023"/>
                    <a:pt x="312968" y="95923"/>
                  </a:cubicBezTo>
                  <a:cubicBezTo>
                    <a:pt x="319671" y="92910"/>
                    <a:pt x="323984" y="86247"/>
                    <a:pt x="323990" y="78899"/>
                  </a:cubicBezTo>
                  <a:cubicBezTo>
                    <a:pt x="323990" y="62971"/>
                    <a:pt x="312297" y="51844"/>
                    <a:pt x="295556" y="51844"/>
                  </a:cubicBezTo>
                  <a:cubicBezTo>
                    <a:pt x="285598" y="52129"/>
                    <a:pt x="276413" y="57281"/>
                    <a:pt x="270979" y="65631"/>
                  </a:cubicBezTo>
                  <a:lnTo>
                    <a:pt x="109264" y="65631"/>
                  </a:lnTo>
                  <a:cubicBezTo>
                    <a:pt x="103831" y="57280"/>
                    <a:pt x="94646" y="52127"/>
                    <a:pt x="84687" y="51844"/>
                  </a:cubicBezTo>
                  <a:cubicBezTo>
                    <a:pt x="67941" y="51844"/>
                    <a:pt x="56249" y="62951"/>
                    <a:pt x="56249" y="78899"/>
                  </a:cubicBezTo>
                  <a:cubicBezTo>
                    <a:pt x="56258" y="86252"/>
                    <a:pt x="60580" y="92916"/>
                    <a:pt x="67290" y="95923"/>
                  </a:cubicBezTo>
                  <a:cubicBezTo>
                    <a:pt x="69852" y="97023"/>
                    <a:pt x="72821" y="95837"/>
                    <a:pt x="73921" y="93275"/>
                  </a:cubicBezTo>
                  <a:cubicBezTo>
                    <a:pt x="75021" y="90713"/>
                    <a:pt x="73835" y="87744"/>
                    <a:pt x="71273" y="86644"/>
                  </a:cubicBezTo>
                  <a:cubicBezTo>
                    <a:pt x="68257" y="85250"/>
                    <a:pt x="66335" y="82222"/>
                    <a:pt x="66356" y="78899"/>
                  </a:cubicBezTo>
                  <a:cubicBezTo>
                    <a:pt x="66356" y="68595"/>
                    <a:pt x="73555" y="61941"/>
                    <a:pt x="84697" y="61941"/>
                  </a:cubicBezTo>
                  <a:cubicBezTo>
                    <a:pt x="92740" y="62351"/>
                    <a:pt x="99832" y="67345"/>
                    <a:pt x="102928" y="74779"/>
                  </a:cubicBezTo>
                  <a:lnTo>
                    <a:pt x="103367" y="75729"/>
                  </a:lnTo>
                  <a:cubicBezTo>
                    <a:pt x="104379" y="77967"/>
                    <a:pt x="105093" y="80327"/>
                    <a:pt x="105492" y="82751"/>
                  </a:cubicBezTo>
                  <a:cubicBezTo>
                    <a:pt x="107067" y="93763"/>
                    <a:pt x="103747" y="104913"/>
                    <a:pt x="96405" y="113270"/>
                  </a:cubicBezTo>
                  <a:cubicBezTo>
                    <a:pt x="90180" y="121025"/>
                    <a:pt x="80928" y="125739"/>
                    <a:pt x="70995" y="126214"/>
                  </a:cubicBezTo>
                  <a:lnTo>
                    <a:pt x="62918" y="126214"/>
                  </a:lnTo>
                  <a:cubicBezTo>
                    <a:pt x="33741" y="126195"/>
                    <a:pt x="10105" y="102527"/>
                    <a:pt x="10125" y="73351"/>
                  </a:cubicBezTo>
                  <a:cubicBezTo>
                    <a:pt x="10126" y="71338"/>
                    <a:pt x="10242" y="69327"/>
                    <a:pt x="10473" y="67328"/>
                  </a:cubicBezTo>
                  <a:cubicBezTo>
                    <a:pt x="14228" y="34715"/>
                    <a:pt x="41838" y="10100"/>
                    <a:pt x="74666" y="10097"/>
                  </a:cubicBezTo>
                  <a:lnTo>
                    <a:pt x="305593" y="10097"/>
                  </a:lnTo>
                  <a:cubicBezTo>
                    <a:pt x="338428" y="10090"/>
                    <a:pt x="366050" y="34707"/>
                    <a:pt x="369805" y="67328"/>
                  </a:cubicBezTo>
                  <a:cubicBezTo>
                    <a:pt x="371528" y="82297"/>
                    <a:pt x="366785" y="97291"/>
                    <a:pt x="356765" y="108544"/>
                  </a:cubicBezTo>
                  <a:close/>
                </a:path>
              </a:pathLst>
            </a:custGeom>
            <a:grpFill/>
            <a:ln w="4961"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4716F39D-88EF-48D7-9A2A-1969781F2B40}"/>
                </a:ext>
              </a:extLst>
            </p:cNvPr>
            <p:cNvSpPr/>
            <p:nvPr/>
          </p:nvSpPr>
          <p:spPr>
            <a:xfrm>
              <a:off x="4994584" y="2023414"/>
              <a:ext cx="10097" cy="166602"/>
            </a:xfrm>
            <a:custGeom>
              <a:avLst/>
              <a:gdLst>
                <a:gd name="connsiteX0" fmla="*/ 5049 w 10097"/>
                <a:gd name="connsiteY0" fmla="*/ 0 h 166602"/>
                <a:gd name="connsiteX1" fmla="*/ 0 w 10097"/>
                <a:gd name="connsiteY1" fmla="*/ 5049 h 166602"/>
                <a:gd name="connsiteX2" fmla="*/ 0 w 10097"/>
                <a:gd name="connsiteY2" fmla="*/ 166603 h 166602"/>
                <a:gd name="connsiteX3" fmla="*/ 10097 w 10097"/>
                <a:gd name="connsiteY3" fmla="*/ 166603 h 166602"/>
                <a:gd name="connsiteX4" fmla="*/ 10097 w 10097"/>
                <a:gd name="connsiteY4" fmla="*/ 5049 h 166602"/>
                <a:gd name="connsiteX5" fmla="*/ 5049 w 10097"/>
                <a:gd name="connsiteY5" fmla="*/ 0 h 1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7" h="166602">
                  <a:moveTo>
                    <a:pt x="5049" y="0"/>
                  </a:moveTo>
                  <a:cubicBezTo>
                    <a:pt x="2260" y="0"/>
                    <a:pt x="0" y="2260"/>
                    <a:pt x="0" y="5049"/>
                  </a:cubicBezTo>
                  <a:lnTo>
                    <a:pt x="0" y="166603"/>
                  </a:lnTo>
                  <a:lnTo>
                    <a:pt x="10097" y="166603"/>
                  </a:lnTo>
                  <a:lnTo>
                    <a:pt x="10097" y="5049"/>
                  </a:lnTo>
                  <a:cubicBezTo>
                    <a:pt x="10097" y="2260"/>
                    <a:pt x="7837" y="0"/>
                    <a:pt x="5049" y="0"/>
                  </a:cubicBezTo>
                  <a:close/>
                </a:path>
              </a:pathLst>
            </a:custGeom>
            <a:grpFill/>
            <a:ln w="4961"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D2F2F6C-079F-49E2-A1CA-3C888900AE8D}"/>
                </a:ext>
              </a:extLst>
            </p:cNvPr>
            <p:cNvSpPr/>
            <p:nvPr/>
          </p:nvSpPr>
          <p:spPr>
            <a:xfrm>
              <a:off x="5002157" y="1897200"/>
              <a:ext cx="20194" cy="20194"/>
            </a:xfrm>
            <a:custGeom>
              <a:avLst/>
              <a:gdLst>
                <a:gd name="connsiteX0" fmla="*/ 20194 w 20194"/>
                <a:gd name="connsiteY0" fmla="*/ 10097 h 20194"/>
                <a:gd name="connsiteX1" fmla="*/ 10097 w 20194"/>
                <a:gd name="connsiteY1" fmla="*/ 20194 h 20194"/>
                <a:gd name="connsiteX2" fmla="*/ 0 w 20194"/>
                <a:gd name="connsiteY2" fmla="*/ 10097 h 20194"/>
                <a:gd name="connsiteX3" fmla="*/ 10097 w 20194"/>
                <a:gd name="connsiteY3" fmla="*/ 0 h 20194"/>
                <a:gd name="connsiteX4" fmla="*/ 20194 w 20194"/>
                <a:gd name="connsiteY4" fmla="*/ 10097 h 2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4" h="20194">
                  <a:moveTo>
                    <a:pt x="20194" y="10097"/>
                  </a:moveTo>
                  <a:cubicBezTo>
                    <a:pt x="20194" y="15674"/>
                    <a:pt x="15674" y="20194"/>
                    <a:pt x="10097" y="20194"/>
                  </a:cubicBezTo>
                  <a:cubicBezTo>
                    <a:pt x="4521" y="20194"/>
                    <a:pt x="0" y="15674"/>
                    <a:pt x="0" y="10097"/>
                  </a:cubicBezTo>
                  <a:cubicBezTo>
                    <a:pt x="0" y="4521"/>
                    <a:pt x="4521" y="0"/>
                    <a:pt x="10097" y="0"/>
                  </a:cubicBezTo>
                  <a:cubicBezTo>
                    <a:pt x="15674" y="0"/>
                    <a:pt x="20194" y="4521"/>
                    <a:pt x="20194" y="10097"/>
                  </a:cubicBezTo>
                  <a:close/>
                </a:path>
              </a:pathLst>
            </a:custGeom>
            <a:grpFill/>
            <a:ln w="4961"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C3E1464D-CD65-42E5-B469-CE7050E3FC90}"/>
                </a:ext>
              </a:extLst>
            </p:cNvPr>
            <p:cNvSpPr/>
            <p:nvPr/>
          </p:nvSpPr>
          <p:spPr>
            <a:xfrm>
              <a:off x="5042546" y="1897200"/>
              <a:ext cx="20194" cy="20194"/>
            </a:xfrm>
            <a:custGeom>
              <a:avLst/>
              <a:gdLst>
                <a:gd name="connsiteX0" fmla="*/ 20194 w 20194"/>
                <a:gd name="connsiteY0" fmla="*/ 10097 h 20194"/>
                <a:gd name="connsiteX1" fmla="*/ 10097 w 20194"/>
                <a:gd name="connsiteY1" fmla="*/ 20194 h 20194"/>
                <a:gd name="connsiteX2" fmla="*/ 0 w 20194"/>
                <a:gd name="connsiteY2" fmla="*/ 10097 h 20194"/>
                <a:gd name="connsiteX3" fmla="*/ 10097 w 20194"/>
                <a:gd name="connsiteY3" fmla="*/ 0 h 20194"/>
                <a:gd name="connsiteX4" fmla="*/ 20194 w 20194"/>
                <a:gd name="connsiteY4" fmla="*/ 10097 h 2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4" h="20194">
                  <a:moveTo>
                    <a:pt x="20194" y="10097"/>
                  </a:moveTo>
                  <a:cubicBezTo>
                    <a:pt x="20194" y="15674"/>
                    <a:pt x="15674" y="20194"/>
                    <a:pt x="10097" y="20194"/>
                  </a:cubicBezTo>
                  <a:cubicBezTo>
                    <a:pt x="4521" y="20194"/>
                    <a:pt x="0" y="15674"/>
                    <a:pt x="0" y="10097"/>
                  </a:cubicBezTo>
                  <a:cubicBezTo>
                    <a:pt x="0" y="4521"/>
                    <a:pt x="4521" y="0"/>
                    <a:pt x="10097" y="0"/>
                  </a:cubicBezTo>
                  <a:cubicBezTo>
                    <a:pt x="15674" y="0"/>
                    <a:pt x="20194" y="4521"/>
                    <a:pt x="20194" y="10097"/>
                  </a:cubicBezTo>
                  <a:close/>
                </a:path>
              </a:pathLst>
            </a:custGeom>
            <a:grpFill/>
            <a:ln w="4961"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1163F67C-2A06-45E4-8587-508289F26CCD}"/>
                </a:ext>
              </a:extLst>
            </p:cNvPr>
            <p:cNvSpPr/>
            <p:nvPr/>
          </p:nvSpPr>
          <p:spPr>
            <a:xfrm>
              <a:off x="5082934" y="1897200"/>
              <a:ext cx="20194" cy="20194"/>
            </a:xfrm>
            <a:custGeom>
              <a:avLst/>
              <a:gdLst>
                <a:gd name="connsiteX0" fmla="*/ 20194 w 20194"/>
                <a:gd name="connsiteY0" fmla="*/ 10097 h 20194"/>
                <a:gd name="connsiteX1" fmla="*/ 10097 w 20194"/>
                <a:gd name="connsiteY1" fmla="*/ 20194 h 20194"/>
                <a:gd name="connsiteX2" fmla="*/ 0 w 20194"/>
                <a:gd name="connsiteY2" fmla="*/ 10097 h 20194"/>
                <a:gd name="connsiteX3" fmla="*/ 10097 w 20194"/>
                <a:gd name="connsiteY3" fmla="*/ 0 h 20194"/>
                <a:gd name="connsiteX4" fmla="*/ 20194 w 20194"/>
                <a:gd name="connsiteY4" fmla="*/ 10097 h 2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4" h="20194">
                  <a:moveTo>
                    <a:pt x="20194" y="10097"/>
                  </a:moveTo>
                  <a:cubicBezTo>
                    <a:pt x="20194" y="15674"/>
                    <a:pt x="15674" y="20194"/>
                    <a:pt x="10097" y="20194"/>
                  </a:cubicBezTo>
                  <a:cubicBezTo>
                    <a:pt x="4521" y="20194"/>
                    <a:pt x="0" y="15674"/>
                    <a:pt x="0" y="10097"/>
                  </a:cubicBezTo>
                  <a:cubicBezTo>
                    <a:pt x="0" y="4521"/>
                    <a:pt x="4521" y="0"/>
                    <a:pt x="10097" y="0"/>
                  </a:cubicBezTo>
                  <a:cubicBezTo>
                    <a:pt x="15674" y="0"/>
                    <a:pt x="20194" y="4521"/>
                    <a:pt x="20194" y="10097"/>
                  </a:cubicBezTo>
                  <a:close/>
                </a:path>
              </a:pathLst>
            </a:custGeom>
            <a:grpFill/>
            <a:ln w="4961" cap="flat">
              <a:noFill/>
              <a:prstDash val="solid"/>
              <a:miter/>
            </a:ln>
          </p:spPr>
          <p:txBody>
            <a:bodyPr rtlCol="0" anchor="ctr"/>
            <a:lstStyle/>
            <a:p>
              <a:endParaRPr lang="en-US"/>
            </a:p>
          </p:txBody>
        </p:sp>
      </p:grpSp>
      <p:grpSp>
        <p:nvGrpSpPr>
          <p:cNvPr id="41" name="Graphic 49" descr="Architecture">
            <a:extLst>
              <a:ext uri="{FF2B5EF4-FFF2-40B4-BE49-F238E27FC236}">
                <a16:creationId xmlns="" xmlns:a16="http://schemas.microsoft.com/office/drawing/2014/main" id="{7B1421F8-CF1B-40A7-8ED9-2E0DE22F12F8}"/>
              </a:ext>
            </a:extLst>
          </p:cNvPr>
          <p:cNvGrpSpPr/>
          <p:nvPr/>
        </p:nvGrpSpPr>
        <p:grpSpPr>
          <a:xfrm>
            <a:off x="6965707" y="4307534"/>
            <a:ext cx="462004" cy="346894"/>
            <a:chOff x="4839386" y="1826162"/>
            <a:chExt cx="444249" cy="333563"/>
          </a:xfrm>
          <a:solidFill>
            <a:schemeClr val="bg1"/>
          </a:solidFill>
        </p:grpSpPr>
        <p:sp>
          <p:nvSpPr>
            <p:cNvPr id="42" name="Freeform: Shape 41">
              <a:extLst>
                <a:ext uri="{FF2B5EF4-FFF2-40B4-BE49-F238E27FC236}">
                  <a16:creationId xmlns="" xmlns:a16="http://schemas.microsoft.com/office/drawing/2014/main" id="{EF41FF42-A29F-415C-A545-C20F385CA5D9}"/>
                </a:ext>
              </a:extLst>
            </p:cNvPr>
            <p:cNvSpPr/>
            <p:nvPr/>
          </p:nvSpPr>
          <p:spPr>
            <a:xfrm>
              <a:off x="4839386" y="1836617"/>
              <a:ext cx="338254" cy="323108"/>
            </a:xfrm>
            <a:custGeom>
              <a:avLst/>
              <a:gdLst>
                <a:gd name="connsiteX0" fmla="*/ 328157 w 338254"/>
                <a:gd name="connsiteY0" fmla="*/ 313012 h 323108"/>
                <a:gd name="connsiteX1" fmla="*/ 30291 w 338254"/>
                <a:gd name="connsiteY1" fmla="*/ 313012 h 323108"/>
                <a:gd name="connsiteX2" fmla="*/ 10097 w 338254"/>
                <a:gd name="connsiteY2" fmla="*/ 292817 h 323108"/>
                <a:gd name="connsiteX3" fmla="*/ 30291 w 338254"/>
                <a:gd name="connsiteY3" fmla="*/ 272623 h 323108"/>
                <a:gd name="connsiteX4" fmla="*/ 70680 w 338254"/>
                <a:gd name="connsiteY4" fmla="*/ 272623 h 323108"/>
                <a:gd name="connsiteX5" fmla="*/ 70680 w 338254"/>
                <a:gd name="connsiteY5" fmla="*/ 60583 h 323108"/>
                <a:gd name="connsiteX6" fmla="*/ 320080 w 338254"/>
                <a:gd name="connsiteY6" fmla="*/ 60583 h 323108"/>
                <a:gd name="connsiteX7" fmla="*/ 330177 w 338254"/>
                <a:gd name="connsiteY7" fmla="*/ 50486 h 323108"/>
                <a:gd name="connsiteX8" fmla="*/ 70680 w 338254"/>
                <a:gd name="connsiteY8" fmla="*/ 50486 h 323108"/>
                <a:gd name="connsiteX9" fmla="*/ 70680 w 338254"/>
                <a:gd name="connsiteY9" fmla="*/ 0 h 323108"/>
                <a:gd name="connsiteX10" fmla="*/ 30291 w 338254"/>
                <a:gd name="connsiteY10" fmla="*/ 0 h 323108"/>
                <a:gd name="connsiteX11" fmla="*/ 0 w 338254"/>
                <a:gd name="connsiteY11" fmla="*/ 30291 h 323108"/>
                <a:gd name="connsiteX12" fmla="*/ 0 w 338254"/>
                <a:gd name="connsiteY12" fmla="*/ 292817 h 323108"/>
                <a:gd name="connsiteX13" fmla="*/ 30291 w 338254"/>
                <a:gd name="connsiteY13" fmla="*/ 323109 h 323108"/>
                <a:gd name="connsiteX14" fmla="*/ 338254 w 338254"/>
                <a:gd name="connsiteY14" fmla="*/ 323109 h 323108"/>
                <a:gd name="connsiteX15" fmla="*/ 338254 w 338254"/>
                <a:gd name="connsiteY15" fmla="*/ 148842 h 323108"/>
                <a:gd name="connsiteX16" fmla="*/ 328157 w 338254"/>
                <a:gd name="connsiteY16" fmla="*/ 158939 h 323108"/>
                <a:gd name="connsiteX17" fmla="*/ 10097 w 338254"/>
                <a:gd name="connsiteY17" fmla="*/ 30291 h 323108"/>
                <a:gd name="connsiteX18" fmla="*/ 30291 w 338254"/>
                <a:gd name="connsiteY18" fmla="*/ 10097 h 323108"/>
                <a:gd name="connsiteX19" fmla="*/ 60583 w 338254"/>
                <a:gd name="connsiteY19" fmla="*/ 10097 h 323108"/>
                <a:gd name="connsiteX20" fmla="*/ 60583 w 338254"/>
                <a:gd name="connsiteY20" fmla="*/ 262526 h 323108"/>
                <a:gd name="connsiteX21" fmla="*/ 30291 w 338254"/>
                <a:gd name="connsiteY21" fmla="*/ 262526 h 323108"/>
                <a:gd name="connsiteX22" fmla="*/ 10097 w 338254"/>
                <a:gd name="connsiteY22" fmla="*/ 270260 h 3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254" h="323108">
                  <a:moveTo>
                    <a:pt x="328157" y="313012"/>
                  </a:moveTo>
                  <a:lnTo>
                    <a:pt x="30291" y="313012"/>
                  </a:lnTo>
                  <a:cubicBezTo>
                    <a:pt x="19138" y="313012"/>
                    <a:pt x="10097" y="303970"/>
                    <a:pt x="10097" y="292817"/>
                  </a:cubicBezTo>
                  <a:cubicBezTo>
                    <a:pt x="10097" y="281664"/>
                    <a:pt x="19138" y="272623"/>
                    <a:pt x="30291" y="272623"/>
                  </a:cubicBezTo>
                  <a:lnTo>
                    <a:pt x="70680" y="272623"/>
                  </a:lnTo>
                  <a:lnTo>
                    <a:pt x="70680" y="60583"/>
                  </a:lnTo>
                  <a:lnTo>
                    <a:pt x="320080" y="60583"/>
                  </a:lnTo>
                  <a:lnTo>
                    <a:pt x="330177" y="50486"/>
                  </a:lnTo>
                  <a:lnTo>
                    <a:pt x="70680" y="50486"/>
                  </a:lnTo>
                  <a:lnTo>
                    <a:pt x="70680" y="0"/>
                  </a:lnTo>
                  <a:lnTo>
                    <a:pt x="30291" y="0"/>
                  </a:lnTo>
                  <a:cubicBezTo>
                    <a:pt x="13570" y="20"/>
                    <a:pt x="19" y="13570"/>
                    <a:pt x="0" y="30291"/>
                  </a:cubicBezTo>
                  <a:lnTo>
                    <a:pt x="0" y="292817"/>
                  </a:lnTo>
                  <a:cubicBezTo>
                    <a:pt x="19" y="309539"/>
                    <a:pt x="13570" y="323089"/>
                    <a:pt x="30291" y="323109"/>
                  </a:cubicBezTo>
                  <a:lnTo>
                    <a:pt x="338254" y="323109"/>
                  </a:lnTo>
                  <a:lnTo>
                    <a:pt x="338254" y="148842"/>
                  </a:lnTo>
                  <a:lnTo>
                    <a:pt x="328157" y="158939"/>
                  </a:lnTo>
                  <a:close/>
                  <a:moveTo>
                    <a:pt x="10097" y="30291"/>
                  </a:moveTo>
                  <a:cubicBezTo>
                    <a:pt x="10097" y="19139"/>
                    <a:pt x="19138" y="10097"/>
                    <a:pt x="30291" y="10097"/>
                  </a:cubicBezTo>
                  <a:lnTo>
                    <a:pt x="60583" y="10097"/>
                  </a:lnTo>
                  <a:lnTo>
                    <a:pt x="60583" y="262526"/>
                  </a:lnTo>
                  <a:lnTo>
                    <a:pt x="30291" y="262526"/>
                  </a:lnTo>
                  <a:cubicBezTo>
                    <a:pt x="22836" y="262521"/>
                    <a:pt x="15642" y="265276"/>
                    <a:pt x="10097" y="270260"/>
                  </a:cubicBezTo>
                  <a:close/>
                </a:path>
              </a:pathLst>
            </a:custGeom>
            <a:grpFill/>
            <a:ln w="4961"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0AC9EA8A-73E9-4BAA-8F22-B118E0006CCD}"/>
                </a:ext>
              </a:extLst>
            </p:cNvPr>
            <p:cNvSpPr/>
            <p:nvPr/>
          </p:nvSpPr>
          <p:spPr>
            <a:xfrm>
              <a:off x="4943432" y="1826162"/>
              <a:ext cx="340203" cy="283077"/>
            </a:xfrm>
            <a:custGeom>
              <a:avLst/>
              <a:gdLst>
                <a:gd name="connsiteX0" fmla="*/ 337245 w 340203"/>
                <a:gd name="connsiteY0" fmla="*/ 20653 h 283077"/>
                <a:gd name="connsiteX1" fmla="*/ 319575 w 340203"/>
                <a:gd name="connsiteY1" fmla="*/ 2983 h 283077"/>
                <a:gd name="connsiteX2" fmla="*/ 305532 w 340203"/>
                <a:gd name="connsiteY2" fmla="*/ 2835 h 283077"/>
                <a:gd name="connsiteX3" fmla="*/ 305383 w 340203"/>
                <a:gd name="connsiteY3" fmla="*/ 2983 h 283077"/>
                <a:gd name="connsiteX4" fmla="*/ 176488 w 340203"/>
                <a:gd name="connsiteY4" fmla="*/ 132126 h 283077"/>
                <a:gd name="connsiteX5" fmla="*/ 175801 w 340203"/>
                <a:gd name="connsiteY5" fmla="*/ 133731 h 283077"/>
                <a:gd name="connsiteX6" fmla="*/ 164821 w 340203"/>
                <a:gd name="connsiteY6" fmla="*/ 167663 h 283077"/>
                <a:gd name="connsiteX7" fmla="*/ 97054 w 340203"/>
                <a:gd name="connsiteY7" fmla="*/ 103086 h 283077"/>
                <a:gd name="connsiteX8" fmla="*/ 0 w 340203"/>
                <a:gd name="connsiteY8" fmla="*/ 195122 h 283077"/>
                <a:gd name="connsiteX9" fmla="*/ 22365 w 340203"/>
                <a:gd name="connsiteY9" fmla="*/ 217487 h 283077"/>
                <a:gd name="connsiteX10" fmla="*/ 22365 w 340203"/>
                <a:gd name="connsiteY10" fmla="*/ 283078 h 283077"/>
                <a:gd name="connsiteX11" fmla="*/ 87997 w 340203"/>
                <a:gd name="connsiteY11" fmla="*/ 283078 h 283077"/>
                <a:gd name="connsiteX12" fmla="*/ 87997 w 340203"/>
                <a:gd name="connsiteY12" fmla="*/ 225231 h 283077"/>
                <a:gd name="connsiteX13" fmla="*/ 105667 w 340203"/>
                <a:gd name="connsiteY13" fmla="*/ 225231 h 283077"/>
                <a:gd name="connsiteX14" fmla="*/ 105667 w 340203"/>
                <a:gd name="connsiteY14" fmla="*/ 283078 h 283077"/>
                <a:gd name="connsiteX15" fmla="*/ 171298 w 340203"/>
                <a:gd name="connsiteY15" fmla="*/ 283078 h 283077"/>
                <a:gd name="connsiteX16" fmla="*/ 171298 w 340203"/>
                <a:gd name="connsiteY16" fmla="*/ 207057 h 283077"/>
                <a:gd name="connsiteX17" fmla="*/ 96832 w 340203"/>
                <a:gd name="connsiteY17" fmla="*/ 136316 h 283077"/>
                <a:gd name="connsiteX18" fmla="*/ 24339 w 340203"/>
                <a:gd name="connsiteY18" fmla="*/ 205184 h 283077"/>
                <a:gd name="connsiteX19" fmla="*/ 14469 w 340203"/>
                <a:gd name="connsiteY19" fmla="*/ 195314 h 283077"/>
                <a:gd name="connsiteX20" fmla="*/ 97034 w 340203"/>
                <a:gd name="connsiteY20" fmla="*/ 117015 h 283077"/>
                <a:gd name="connsiteX21" fmla="*/ 161989 w 340203"/>
                <a:gd name="connsiteY21" fmla="*/ 178911 h 283077"/>
                <a:gd name="connsiteX22" fmla="*/ 206492 w 340203"/>
                <a:gd name="connsiteY22" fmla="*/ 164421 h 283077"/>
                <a:gd name="connsiteX23" fmla="*/ 208562 w 340203"/>
                <a:gd name="connsiteY23" fmla="*/ 163543 h 283077"/>
                <a:gd name="connsiteX24" fmla="*/ 336997 w 340203"/>
                <a:gd name="connsiteY24" fmla="*/ 34597 h 283077"/>
                <a:gd name="connsiteX25" fmla="*/ 337858 w 340203"/>
                <a:gd name="connsiteY25" fmla="*/ 21288 h 283077"/>
                <a:gd name="connsiteX26" fmla="*/ 337245 w 340203"/>
                <a:gd name="connsiteY26" fmla="*/ 20653 h 283077"/>
                <a:gd name="connsiteX27" fmla="*/ 32462 w 340203"/>
                <a:gd name="connsiteY27" fmla="*/ 211388 h 283077"/>
                <a:gd name="connsiteX28" fmla="*/ 96832 w 340203"/>
                <a:gd name="connsiteY28" fmla="*/ 150240 h 283077"/>
                <a:gd name="connsiteX29" fmla="*/ 161201 w 340203"/>
                <a:gd name="connsiteY29" fmla="*/ 211388 h 283077"/>
                <a:gd name="connsiteX30" fmla="*/ 161201 w 340203"/>
                <a:gd name="connsiteY30" fmla="*/ 272981 h 283077"/>
                <a:gd name="connsiteX31" fmla="*/ 115764 w 340203"/>
                <a:gd name="connsiteY31" fmla="*/ 272981 h 283077"/>
                <a:gd name="connsiteX32" fmla="*/ 115764 w 340203"/>
                <a:gd name="connsiteY32" fmla="*/ 215134 h 283077"/>
                <a:gd name="connsiteX33" fmla="*/ 77899 w 340203"/>
                <a:gd name="connsiteY33" fmla="*/ 215134 h 283077"/>
                <a:gd name="connsiteX34" fmla="*/ 77899 w 340203"/>
                <a:gd name="connsiteY34" fmla="*/ 272981 h 283077"/>
                <a:gd name="connsiteX35" fmla="*/ 32462 w 340203"/>
                <a:gd name="connsiteY35" fmla="*/ 272981 h 283077"/>
                <a:gd name="connsiteX36" fmla="*/ 204901 w 340203"/>
                <a:gd name="connsiteY36" fmla="*/ 152931 h 283077"/>
                <a:gd name="connsiteX37" fmla="*/ 203124 w 340203"/>
                <a:gd name="connsiteY37" fmla="*/ 154708 h 283077"/>
                <a:gd name="connsiteX38" fmla="*/ 182036 w 340203"/>
                <a:gd name="connsiteY38" fmla="*/ 161665 h 283077"/>
                <a:gd name="connsiteX39" fmla="*/ 178608 w 340203"/>
                <a:gd name="connsiteY39" fmla="*/ 158237 h 283077"/>
                <a:gd name="connsiteX40" fmla="*/ 185530 w 340203"/>
                <a:gd name="connsiteY40" fmla="*/ 137366 h 283077"/>
                <a:gd name="connsiteX41" fmla="*/ 187595 w 340203"/>
                <a:gd name="connsiteY41" fmla="*/ 135296 h 283077"/>
                <a:gd name="connsiteX42" fmla="*/ 194345 w 340203"/>
                <a:gd name="connsiteY42" fmla="*/ 133388 h 283077"/>
                <a:gd name="connsiteX43" fmla="*/ 203336 w 340203"/>
                <a:gd name="connsiteY43" fmla="*/ 137154 h 283077"/>
                <a:gd name="connsiteX44" fmla="*/ 204901 w 340203"/>
                <a:gd name="connsiteY44" fmla="*/ 152931 h 283077"/>
                <a:gd name="connsiteX45" fmla="*/ 305580 w 340203"/>
                <a:gd name="connsiteY45" fmla="*/ 52232 h 283077"/>
                <a:gd name="connsiteX46" fmla="*/ 216599 w 340203"/>
                <a:gd name="connsiteY46" fmla="*/ 141213 h 283077"/>
                <a:gd name="connsiteX47" fmla="*/ 199040 w 340203"/>
                <a:gd name="connsiteY47" fmla="*/ 123806 h 283077"/>
                <a:gd name="connsiteX48" fmla="*/ 288117 w 340203"/>
                <a:gd name="connsiteY48" fmla="*/ 34517 h 283077"/>
                <a:gd name="connsiteX49" fmla="*/ 289803 w 340203"/>
                <a:gd name="connsiteY49" fmla="*/ 32825 h 283077"/>
                <a:gd name="connsiteX50" fmla="*/ 307332 w 340203"/>
                <a:gd name="connsiteY50" fmla="*/ 50339 h 283077"/>
                <a:gd name="connsiteX51" fmla="*/ 314284 w 340203"/>
                <a:gd name="connsiteY51" fmla="*/ 43028 h 283077"/>
                <a:gd name="connsiteX52" fmla="*/ 296942 w 340203"/>
                <a:gd name="connsiteY52" fmla="*/ 25687 h 283077"/>
                <a:gd name="connsiteX53" fmla="*/ 312476 w 340203"/>
                <a:gd name="connsiteY53" fmla="*/ 10162 h 283077"/>
                <a:gd name="connsiteX54" fmla="*/ 329808 w 340203"/>
                <a:gd name="connsiteY54" fmla="*/ 27504 h 28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40203" h="283077">
                  <a:moveTo>
                    <a:pt x="337245" y="20653"/>
                  </a:moveTo>
                  <a:lnTo>
                    <a:pt x="319575" y="2983"/>
                  </a:lnTo>
                  <a:cubicBezTo>
                    <a:pt x="315738" y="-936"/>
                    <a:pt x="309450" y="-1002"/>
                    <a:pt x="305532" y="2835"/>
                  </a:cubicBezTo>
                  <a:cubicBezTo>
                    <a:pt x="305482" y="2884"/>
                    <a:pt x="305432" y="2933"/>
                    <a:pt x="305383" y="2983"/>
                  </a:cubicBezTo>
                  <a:lnTo>
                    <a:pt x="176488" y="132126"/>
                  </a:lnTo>
                  <a:lnTo>
                    <a:pt x="175801" y="133731"/>
                  </a:lnTo>
                  <a:lnTo>
                    <a:pt x="164821" y="167663"/>
                  </a:lnTo>
                  <a:lnTo>
                    <a:pt x="97054" y="103086"/>
                  </a:lnTo>
                  <a:lnTo>
                    <a:pt x="0" y="195122"/>
                  </a:lnTo>
                  <a:lnTo>
                    <a:pt x="22365" y="217487"/>
                  </a:lnTo>
                  <a:lnTo>
                    <a:pt x="22365" y="283078"/>
                  </a:lnTo>
                  <a:lnTo>
                    <a:pt x="87997" y="283078"/>
                  </a:lnTo>
                  <a:lnTo>
                    <a:pt x="87997" y="225231"/>
                  </a:lnTo>
                  <a:lnTo>
                    <a:pt x="105667" y="225231"/>
                  </a:lnTo>
                  <a:lnTo>
                    <a:pt x="105667" y="283078"/>
                  </a:lnTo>
                  <a:lnTo>
                    <a:pt x="171298" y="283078"/>
                  </a:lnTo>
                  <a:lnTo>
                    <a:pt x="171298" y="207057"/>
                  </a:lnTo>
                  <a:lnTo>
                    <a:pt x="96832" y="136316"/>
                  </a:lnTo>
                  <a:lnTo>
                    <a:pt x="24339" y="205184"/>
                  </a:lnTo>
                  <a:lnTo>
                    <a:pt x="14469" y="195314"/>
                  </a:lnTo>
                  <a:lnTo>
                    <a:pt x="97034" y="117015"/>
                  </a:lnTo>
                  <a:lnTo>
                    <a:pt x="161989" y="178911"/>
                  </a:lnTo>
                  <a:lnTo>
                    <a:pt x="206492" y="164421"/>
                  </a:lnTo>
                  <a:lnTo>
                    <a:pt x="208562" y="163543"/>
                  </a:lnTo>
                  <a:lnTo>
                    <a:pt x="336997" y="34597"/>
                  </a:lnTo>
                  <a:cubicBezTo>
                    <a:pt x="340910" y="31160"/>
                    <a:pt x="341295" y="25201"/>
                    <a:pt x="337858" y="21288"/>
                  </a:cubicBezTo>
                  <a:cubicBezTo>
                    <a:pt x="337663" y="21067"/>
                    <a:pt x="337459" y="20855"/>
                    <a:pt x="337245" y="20653"/>
                  </a:cubicBezTo>
                  <a:close/>
                  <a:moveTo>
                    <a:pt x="32462" y="211388"/>
                  </a:moveTo>
                  <a:lnTo>
                    <a:pt x="96832" y="150240"/>
                  </a:lnTo>
                  <a:lnTo>
                    <a:pt x="161201" y="211388"/>
                  </a:lnTo>
                  <a:lnTo>
                    <a:pt x="161201" y="272981"/>
                  </a:lnTo>
                  <a:lnTo>
                    <a:pt x="115764" y="272981"/>
                  </a:lnTo>
                  <a:lnTo>
                    <a:pt x="115764" y="215134"/>
                  </a:lnTo>
                  <a:lnTo>
                    <a:pt x="77899" y="215134"/>
                  </a:lnTo>
                  <a:lnTo>
                    <a:pt x="77899" y="272981"/>
                  </a:lnTo>
                  <a:lnTo>
                    <a:pt x="32462" y="272981"/>
                  </a:lnTo>
                  <a:close/>
                  <a:moveTo>
                    <a:pt x="204901" y="152931"/>
                  </a:moveTo>
                  <a:lnTo>
                    <a:pt x="203124" y="154708"/>
                  </a:lnTo>
                  <a:lnTo>
                    <a:pt x="182036" y="161665"/>
                  </a:lnTo>
                  <a:lnTo>
                    <a:pt x="178608" y="158237"/>
                  </a:lnTo>
                  <a:lnTo>
                    <a:pt x="185530" y="137366"/>
                  </a:lnTo>
                  <a:lnTo>
                    <a:pt x="187595" y="135296"/>
                  </a:lnTo>
                  <a:cubicBezTo>
                    <a:pt x="189629" y="134058"/>
                    <a:pt x="191963" y="133398"/>
                    <a:pt x="194345" y="133388"/>
                  </a:cubicBezTo>
                  <a:cubicBezTo>
                    <a:pt x="197725" y="133388"/>
                    <a:pt x="200964" y="134745"/>
                    <a:pt x="203336" y="137154"/>
                  </a:cubicBezTo>
                  <a:cubicBezTo>
                    <a:pt x="207638" y="141326"/>
                    <a:pt x="208300" y="147995"/>
                    <a:pt x="204901" y="152931"/>
                  </a:cubicBezTo>
                  <a:close/>
                  <a:moveTo>
                    <a:pt x="305580" y="52232"/>
                  </a:moveTo>
                  <a:lnTo>
                    <a:pt x="216599" y="141213"/>
                  </a:lnTo>
                  <a:cubicBezTo>
                    <a:pt x="214663" y="132471"/>
                    <a:pt x="207799" y="125665"/>
                    <a:pt x="199040" y="123806"/>
                  </a:cubicBezTo>
                  <a:lnTo>
                    <a:pt x="288117" y="34517"/>
                  </a:lnTo>
                  <a:lnTo>
                    <a:pt x="289803" y="32825"/>
                  </a:lnTo>
                  <a:lnTo>
                    <a:pt x="307332" y="50339"/>
                  </a:lnTo>
                  <a:close/>
                  <a:moveTo>
                    <a:pt x="314284" y="43028"/>
                  </a:moveTo>
                  <a:lnTo>
                    <a:pt x="296942" y="25687"/>
                  </a:lnTo>
                  <a:lnTo>
                    <a:pt x="312476" y="10162"/>
                  </a:lnTo>
                  <a:lnTo>
                    <a:pt x="329808" y="27504"/>
                  </a:lnTo>
                  <a:close/>
                </a:path>
              </a:pathLst>
            </a:custGeom>
            <a:grpFill/>
            <a:ln w="4961" cap="flat">
              <a:noFill/>
              <a:prstDash val="solid"/>
              <a:miter/>
            </a:ln>
          </p:spPr>
          <p:txBody>
            <a:bodyPr rtlCol="0" anchor="ctr"/>
            <a:lstStyle/>
            <a:p>
              <a:endParaRPr lang="en-US"/>
            </a:p>
          </p:txBody>
        </p:sp>
      </p:grpSp>
      <p:sp>
        <p:nvSpPr>
          <p:cNvPr id="44" name="Graphic 51" descr="Drawing compass">
            <a:extLst>
              <a:ext uri="{FF2B5EF4-FFF2-40B4-BE49-F238E27FC236}">
                <a16:creationId xmlns="" xmlns:a16="http://schemas.microsoft.com/office/drawing/2014/main" id="{C2242264-6F7B-44F1-8C1E-FE33585AD633}"/>
              </a:ext>
            </a:extLst>
          </p:cNvPr>
          <p:cNvSpPr/>
          <p:nvPr/>
        </p:nvSpPr>
        <p:spPr>
          <a:xfrm>
            <a:off x="9509086" y="4249966"/>
            <a:ext cx="273017" cy="462030"/>
          </a:xfrm>
          <a:custGeom>
            <a:avLst/>
            <a:gdLst>
              <a:gd name="connsiteX0" fmla="*/ 257477 w 262525"/>
              <a:gd name="connsiteY0" fmla="*/ 212040 h 444274"/>
              <a:gd name="connsiteX1" fmla="*/ 202872 w 262525"/>
              <a:gd name="connsiteY1" fmla="*/ 212040 h 444274"/>
              <a:gd name="connsiteX2" fmla="*/ 167027 w 262525"/>
              <a:gd name="connsiteY2" fmla="*/ 93424 h 444274"/>
              <a:gd name="connsiteX3" fmla="*/ 172040 w 262525"/>
              <a:gd name="connsiteY3" fmla="*/ 58321 h 444274"/>
              <a:gd name="connsiteX4" fmla="*/ 169632 w 262525"/>
              <a:gd name="connsiteY4" fmla="*/ 56544 h 444274"/>
              <a:gd name="connsiteX5" fmla="*/ 146409 w 262525"/>
              <a:gd name="connsiteY5" fmla="*/ 47007 h 444274"/>
              <a:gd name="connsiteX6" fmla="*/ 146409 w 262525"/>
              <a:gd name="connsiteY6" fmla="*/ 14641 h 444274"/>
              <a:gd name="connsiteX7" fmla="*/ 131768 w 262525"/>
              <a:gd name="connsiteY7" fmla="*/ 0 h 444274"/>
              <a:gd name="connsiteX8" fmla="*/ 130758 w 262525"/>
              <a:gd name="connsiteY8" fmla="*/ 0 h 444274"/>
              <a:gd name="connsiteX9" fmla="*/ 116117 w 262525"/>
              <a:gd name="connsiteY9" fmla="*/ 14641 h 444274"/>
              <a:gd name="connsiteX10" fmla="*/ 116117 w 262525"/>
              <a:gd name="connsiteY10" fmla="*/ 47007 h 444274"/>
              <a:gd name="connsiteX11" fmla="*/ 92894 w 262525"/>
              <a:gd name="connsiteY11" fmla="*/ 56544 h 444274"/>
              <a:gd name="connsiteX12" fmla="*/ 90481 w 262525"/>
              <a:gd name="connsiteY12" fmla="*/ 58336 h 444274"/>
              <a:gd name="connsiteX13" fmla="*/ 95494 w 262525"/>
              <a:gd name="connsiteY13" fmla="*/ 93439 h 444274"/>
              <a:gd name="connsiteX14" fmla="*/ 59654 w 262525"/>
              <a:gd name="connsiteY14" fmla="*/ 212040 h 444274"/>
              <a:gd name="connsiteX15" fmla="*/ 5049 w 262525"/>
              <a:gd name="connsiteY15" fmla="*/ 212040 h 444274"/>
              <a:gd name="connsiteX16" fmla="*/ 0 w 262525"/>
              <a:gd name="connsiteY16" fmla="*/ 217089 h 444274"/>
              <a:gd name="connsiteX17" fmla="*/ 5049 w 262525"/>
              <a:gd name="connsiteY17" fmla="*/ 222137 h 444274"/>
              <a:gd name="connsiteX18" fmla="*/ 56600 w 262525"/>
              <a:gd name="connsiteY18" fmla="*/ 222137 h 444274"/>
              <a:gd name="connsiteX19" fmla="*/ 20411 w 262525"/>
              <a:gd name="connsiteY19" fmla="*/ 341839 h 444274"/>
              <a:gd name="connsiteX20" fmla="*/ 20194 w 262525"/>
              <a:gd name="connsiteY20" fmla="*/ 404391 h 444274"/>
              <a:gd name="connsiteX21" fmla="*/ 30291 w 262525"/>
              <a:gd name="connsiteY21" fmla="*/ 418239 h 444274"/>
              <a:gd name="connsiteX22" fmla="*/ 30291 w 262525"/>
              <a:gd name="connsiteY22" fmla="*/ 439226 h 444274"/>
              <a:gd name="connsiteX23" fmla="*/ 35340 w 262525"/>
              <a:gd name="connsiteY23" fmla="*/ 444274 h 444274"/>
              <a:gd name="connsiteX24" fmla="*/ 40389 w 262525"/>
              <a:gd name="connsiteY24" fmla="*/ 439226 h 444274"/>
              <a:gd name="connsiteX25" fmla="*/ 40389 w 262525"/>
              <a:gd name="connsiteY25" fmla="*/ 418239 h 444274"/>
              <a:gd name="connsiteX26" fmla="*/ 50486 w 262525"/>
              <a:gd name="connsiteY26" fmla="*/ 404391 h 444274"/>
              <a:gd name="connsiteX27" fmla="*/ 50486 w 262525"/>
              <a:gd name="connsiteY27" fmla="*/ 344050 h 444274"/>
              <a:gd name="connsiteX28" fmla="*/ 87340 w 262525"/>
              <a:gd name="connsiteY28" fmla="*/ 222137 h 444274"/>
              <a:gd name="connsiteX29" fmla="*/ 126214 w 262525"/>
              <a:gd name="connsiteY29" fmla="*/ 222137 h 444274"/>
              <a:gd name="connsiteX30" fmla="*/ 126214 w 262525"/>
              <a:gd name="connsiteY30" fmla="*/ 247380 h 444274"/>
              <a:gd name="connsiteX31" fmla="*/ 131263 w 262525"/>
              <a:gd name="connsiteY31" fmla="*/ 252429 h 444274"/>
              <a:gd name="connsiteX32" fmla="*/ 136311 w 262525"/>
              <a:gd name="connsiteY32" fmla="*/ 247380 h 444274"/>
              <a:gd name="connsiteX33" fmla="*/ 136311 w 262525"/>
              <a:gd name="connsiteY33" fmla="*/ 222137 h 444274"/>
              <a:gd name="connsiteX34" fmla="*/ 175185 w 262525"/>
              <a:gd name="connsiteY34" fmla="*/ 222137 h 444274"/>
              <a:gd name="connsiteX35" fmla="*/ 212040 w 262525"/>
              <a:gd name="connsiteY35" fmla="*/ 344050 h 444274"/>
              <a:gd name="connsiteX36" fmla="*/ 212040 w 262525"/>
              <a:gd name="connsiteY36" fmla="*/ 404391 h 444274"/>
              <a:gd name="connsiteX37" fmla="*/ 222137 w 262525"/>
              <a:gd name="connsiteY37" fmla="*/ 418239 h 444274"/>
              <a:gd name="connsiteX38" fmla="*/ 222137 w 262525"/>
              <a:gd name="connsiteY38" fmla="*/ 439226 h 444274"/>
              <a:gd name="connsiteX39" fmla="*/ 227186 w 262525"/>
              <a:gd name="connsiteY39" fmla="*/ 444274 h 444274"/>
              <a:gd name="connsiteX40" fmla="*/ 232234 w 262525"/>
              <a:gd name="connsiteY40" fmla="*/ 439226 h 444274"/>
              <a:gd name="connsiteX41" fmla="*/ 232234 w 262525"/>
              <a:gd name="connsiteY41" fmla="*/ 418239 h 444274"/>
              <a:gd name="connsiteX42" fmla="*/ 242332 w 262525"/>
              <a:gd name="connsiteY42" fmla="*/ 404391 h 444274"/>
              <a:gd name="connsiteX43" fmla="*/ 242332 w 262525"/>
              <a:gd name="connsiteY43" fmla="*/ 342556 h 444274"/>
              <a:gd name="connsiteX44" fmla="*/ 205926 w 262525"/>
              <a:gd name="connsiteY44" fmla="*/ 222137 h 444274"/>
              <a:gd name="connsiteX45" fmla="*/ 257477 w 262525"/>
              <a:gd name="connsiteY45" fmla="*/ 222137 h 444274"/>
              <a:gd name="connsiteX46" fmla="*/ 262526 w 262525"/>
              <a:gd name="connsiteY46" fmla="*/ 217089 h 444274"/>
              <a:gd name="connsiteX47" fmla="*/ 257477 w 262525"/>
              <a:gd name="connsiteY47" fmla="*/ 212040 h 444274"/>
              <a:gd name="connsiteX48" fmla="*/ 126214 w 262525"/>
              <a:gd name="connsiteY48" fmla="*/ 45437 h 444274"/>
              <a:gd name="connsiteX49" fmla="*/ 126214 w 262525"/>
              <a:gd name="connsiteY49" fmla="*/ 14641 h 444274"/>
              <a:gd name="connsiteX50" fmla="*/ 130758 w 262525"/>
              <a:gd name="connsiteY50" fmla="*/ 10097 h 444274"/>
              <a:gd name="connsiteX51" fmla="*/ 131768 w 262525"/>
              <a:gd name="connsiteY51" fmla="*/ 10097 h 444274"/>
              <a:gd name="connsiteX52" fmla="*/ 136311 w 262525"/>
              <a:gd name="connsiteY52" fmla="*/ 14641 h 444274"/>
              <a:gd name="connsiteX53" fmla="*/ 136311 w 262525"/>
              <a:gd name="connsiteY53" fmla="*/ 45437 h 444274"/>
              <a:gd name="connsiteX54" fmla="*/ 131263 w 262525"/>
              <a:gd name="connsiteY54" fmla="*/ 55534 h 444274"/>
              <a:gd name="connsiteX55" fmla="*/ 161140 w 262525"/>
              <a:gd name="connsiteY55" fmla="*/ 63107 h 444274"/>
              <a:gd name="connsiteX56" fmla="*/ 152745 w 262525"/>
              <a:gd name="connsiteY56" fmla="*/ 121883 h 444274"/>
              <a:gd name="connsiteX57" fmla="*/ 147752 w 262525"/>
              <a:gd name="connsiteY57" fmla="*/ 126214 h 444274"/>
              <a:gd name="connsiteX58" fmla="*/ 114774 w 262525"/>
              <a:gd name="connsiteY58" fmla="*/ 126214 h 444274"/>
              <a:gd name="connsiteX59" fmla="*/ 109781 w 262525"/>
              <a:gd name="connsiteY59" fmla="*/ 121878 h 444274"/>
              <a:gd name="connsiteX60" fmla="*/ 101385 w 262525"/>
              <a:gd name="connsiteY60" fmla="*/ 63107 h 444274"/>
              <a:gd name="connsiteX61" fmla="*/ 131263 w 262525"/>
              <a:gd name="connsiteY61" fmla="*/ 55534 h 444274"/>
              <a:gd name="connsiteX62" fmla="*/ 40606 w 262525"/>
              <a:gd name="connsiteY62" fmla="*/ 341839 h 444274"/>
              <a:gd name="connsiteX63" fmla="*/ 40389 w 262525"/>
              <a:gd name="connsiteY63" fmla="*/ 404391 h 444274"/>
              <a:gd name="connsiteX64" fmla="*/ 35845 w 262525"/>
              <a:gd name="connsiteY64" fmla="*/ 408934 h 444274"/>
              <a:gd name="connsiteX65" fmla="*/ 34835 w 262525"/>
              <a:gd name="connsiteY65" fmla="*/ 408934 h 444274"/>
              <a:gd name="connsiteX66" fmla="*/ 30291 w 262525"/>
              <a:gd name="connsiteY66" fmla="*/ 404391 h 444274"/>
              <a:gd name="connsiteX67" fmla="*/ 30291 w 262525"/>
              <a:gd name="connsiteY67" fmla="*/ 344050 h 444274"/>
              <a:gd name="connsiteX68" fmla="*/ 98902 w 262525"/>
              <a:gd name="connsiteY68" fmla="*/ 117127 h 444274"/>
              <a:gd name="connsiteX69" fmla="*/ 99785 w 262525"/>
              <a:gd name="connsiteY69" fmla="*/ 123321 h 444274"/>
              <a:gd name="connsiteX70" fmla="*/ 104107 w 262525"/>
              <a:gd name="connsiteY70" fmla="*/ 131818 h 444274"/>
              <a:gd name="connsiteX71" fmla="*/ 136311 w 262525"/>
              <a:gd name="connsiteY71" fmla="*/ 212040 h 444274"/>
              <a:gd name="connsiteX72" fmla="*/ 136311 w 262525"/>
              <a:gd name="connsiteY72" fmla="*/ 186797 h 444274"/>
              <a:gd name="connsiteX73" fmla="*/ 131263 w 262525"/>
              <a:gd name="connsiteY73" fmla="*/ 181749 h 444274"/>
              <a:gd name="connsiteX74" fmla="*/ 126214 w 262525"/>
              <a:gd name="connsiteY74" fmla="*/ 186797 h 444274"/>
              <a:gd name="connsiteX75" fmla="*/ 126214 w 262525"/>
              <a:gd name="connsiteY75" fmla="*/ 212040 h 444274"/>
              <a:gd name="connsiteX76" fmla="*/ 90395 w 262525"/>
              <a:gd name="connsiteY76" fmla="*/ 212040 h 444274"/>
              <a:gd name="connsiteX77" fmla="*/ 113330 w 262525"/>
              <a:gd name="connsiteY77" fmla="*/ 136175 h 444274"/>
              <a:gd name="connsiteX78" fmla="*/ 114774 w 262525"/>
              <a:gd name="connsiteY78" fmla="*/ 136311 h 444274"/>
              <a:gd name="connsiteX79" fmla="*/ 147752 w 262525"/>
              <a:gd name="connsiteY79" fmla="*/ 136311 h 444274"/>
              <a:gd name="connsiteX80" fmla="*/ 149195 w 262525"/>
              <a:gd name="connsiteY80" fmla="*/ 136175 h 444274"/>
              <a:gd name="connsiteX81" fmla="*/ 172156 w 262525"/>
              <a:gd name="connsiteY81" fmla="*/ 212040 h 444274"/>
              <a:gd name="connsiteX82" fmla="*/ 232234 w 262525"/>
              <a:gd name="connsiteY82" fmla="*/ 404391 h 444274"/>
              <a:gd name="connsiteX83" fmla="*/ 227691 w 262525"/>
              <a:gd name="connsiteY83" fmla="*/ 408934 h 444274"/>
              <a:gd name="connsiteX84" fmla="*/ 226681 w 262525"/>
              <a:gd name="connsiteY84" fmla="*/ 408934 h 444274"/>
              <a:gd name="connsiteX85" fmla="*/ 222137 w 262525"/>
              <a:gd name="connsiteY85" fmla="*/ 404391 h 444274"/>
              <a:gd name="connsiteX86" fmla="*/ 222137 w 262525"/>
              <a:gd name="connsiteY86" fmla="*/ 342556 h 444274"/>
              <a:gd name="connsiteX87" fmla="*/ 158419 w 262525"/>
              <a:gd name="connsiteY87" fmla="*/ 131803 h 444274"/>
              <a:gd name="connsiteX88" fmla="*/ 162741 w 262525"/>
              <a:gd name="connsiteY88" fmla="*/ 123306 h 444274"/>
              <a:gd name="connsiteX89" fmla="*/ 163624 w 262525"/>
              <a:gd name="connsiteY89" fmla="*/ 117127 h 444274"/>
              <a:gd name="connsiteX90" fmla="*/ 232234 w 262525"/>
              <a:gd name="connsiteY90" fmla="*/ 344050 h 44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2525" h="444274">
                <a:moveTo>
                  <a:pt x="257477" y="212040"/>
                </a:moveTo>
                <a:lnTo>
                  <a:pt x="202872" y="212040"/>
                </a:lnTo>
                <a:lnTo>
                  <a:pt x="167027" y="93424"/>
                </a:lnTo>
                <a:lnTo>
                  <a:pt x="172040" y="58321"/>
                </a:lnTo>
                <a:lnTo>
                  <a:pt x="169632" y="56544"/>
                </a:lnTo>
                <a:cubicBezTo>
                  <a:pt x="162603" y="51851"/>
                  <a:pt x="154707" y="48609"/>
                  <a:pt x="146409" y="47007"/>
                </a:cubicBezTo>
                <a:lnTo>
                  <a:pt x="146409" y="14641"/>
                </a:lnTo>
                <a:cubicBezTo>
                  <a:pt x="146409" y="6555"/>
                  <a:pt x="139854" y="0"/>
                  <a:pt x="131768" y="0"/>
                </a:cubicBezTo>
                <a:lnTo>
                  <a:pt x="130758" y="0"/>
                </a:lnTo>
                <a:cubicBezTo>
                  <a:pt x="122672" y="0"/>
                  <a:pt x="116117" y="6555"/>
                  <a:pt x="116117" y="14641"/>
                </a:cubicBezTo>
                <a:lnTo>
                  <a:pt x="116117" y="47007"/>
                </a:lnTo>
                <a:cubicBezTo>
                  <a:pt x="107819" y="48610"/>
                  <a:pt x="99924" y="51852"/>
                  <a:pt x="92894" y="56544"/>
                </a:cubicBezTo>
                <a:lnTo>
                  <a:pt x="90481" y="58336"/>
                </a:lnTo>
                <a:lnTo>
                  <a:pt x="95494" y="93439"/>
                </a:lnTo>
                <a:lnTo>
                  <a:pt x="59654" y="212040"/>
                </a:lnTo>
                <a:lnTo>
                  <a:pt x="5049" y="212040"/>
                </a:lnTo>
                <a:cubicBezTo>
                  <a:pt x="2260" y="212040"/>
                  <a:pt x="0" y="214300"/>
                  <a:pt x="0" y="217089"/>
                </a:cubicBezTo>
                <a:cubicBezTo>
                  <a:pt x="0" y="219877"/>
                  <a:pt x="2260" y="222137"/>
                  <a:pt x="5049" y="222137"/>
                </a:cubicBezTo>
                <a:lnTo>
                  <a:pt x="56600" y="222137"/>
                </a:lnTo>
                <a:lnTo>
                  <a:pt x="20411" y="341839"/>
                </a:lnTo>
                <a:lnTo>
                  <a:pt x="20194" y="404391"/>
                </a:lnTo>
                <a:cubicBezTo>
                  <a:pt x="20225" y="410700"/>
                  <a:pt x="24293" y="416281"/>
                  <a:pt x="30291" y="418239"/>
                </a:cubicBezTo>
                <a:lnTo>
                  <a:pt x="30291" y="439226"/>
                </a:lnTo>
                <a:cubicBezTo>
                  <a:pt x="30291" y="442014"/>
                  <a:pt x="32552" y="444274"/>
                  <a:pt x="35340" y="444274"/>
                </a:cubicBezTo>
                <a:cubicBezTo>
                  <a:pt x="38128" y="444274"/>
                  <a:pt x="40389" y="442014"/>
                  <a:pt x="40389" y="439226"/>
                </a:cubicBezTo>
                <a:lnTo>
                  <a:pt x="40389" y="418239"/>
                </a:lnTo>
                <a:cubicBezTo>
                  <a:pt x="46387" y="416281"/>
                  <a:pt x="50455" y="410700"/>
                  <a:pt x="50486" y="404391"/>
                </a:cubicBezTo>
                <a:lnTo>
                  <a:pt x="50486" y="344050"/>
                </a:lnTo>
                <a:lnTo>
                  <a:pt x="87340" y="222137"/>
                </a:lnTo>
                <a:lnTo>
                  <a:pt x="126214" y="222137"/>
                </a:lnTo>
                <a:lnTo>
                  <a:pt x="126214" y="247380"/>
                </a:lnTo>
                <a:cubicBezTo>
                  <a:pt x="126214" y="250168"/>
                  <a:pt x="128475" y="252429"/>
                  <a:pt x="131263" y="252429"/>
                </a:cubicBezTo>
                <a:cubicBezTo>
                  <a:pt x="134051" y="252429"/>
                  <a:pt x="136311" y="250168"/>
                  <a:pt x="136311" y="247380"/>
                </a:cubicBezTo>
                <a:lnTo>
                  <a:pt x="136311" y="222137"/>
                </a:lnTo>
                <a:lnTo>
                  <a:pt x="175185" y="222137"/>
                </a:lnTo>
                <a:lnTo>
                  <a:pt x="212040" y="344050"/>
                </a:lnTo>
                <a:lnTo>
                  <a:pt x="212040" y="404391"/>
                </a:lnTo>
                <a:cubicBezTo>
                  <a:pt x="212070" y="410700"/>
                  <a:pt x="216139" y="416281"/>
                  <a:pt x="222137" y="418239"/>
                </a:cubicBezTo>
                <a:lnTo>
                  <a:pt x="222137" y="439226"/>
                </a:lnTo>
                <a:cubicBezTo>
                  <a:pt x="222137" y="442014"/>
                  <a:pt x="224397" y="444274"/>
                  <a:pt x="227186" y="444274"/>
                </a:cubicBezTo>
                <a:cubicBezTo>
                  <a:pt x="229974" y="444274"/>
                  <a:pt x="232234" y="442014"/>
                  <a:pt x="232234" y="439226"/>
                </a:cubicBezTo>
                <a:lnTo>
                  <a:pt x="232234" y="418239"/>
                </a:lnTo>
                <a:cubicBezTo>
                  <a:pt x="238233" y="416281"/>
                  <a:pt x="242301" y="410700"/>
                  <a:pt x="242332" y="404391"/>
                </a:cubicBezTo>
                <a:lnTo>
                  <a:pt x="242332" y="342556"/>
                </a:lnTo>
                <a:lnTo>
                  <a:pt x="205926" y="222137"/>
                </a:lnTo>
                <a:lnTo>
                  <a:pt x="257477" y="222137"/>
                </a:lnTo>
                <a:cubicBezTo>
                  <a:pt x="260266" y="222137"/>
                  <a:pt x="262526" y="219877"/>
                  <a:pt x="262526" y="217089"/>
                </a:cubicBezTo>
                <a:cubicBezTo>
                  <a:pt x="262526" y="214300"/>
                  <a:pt x="260266" y="212040"/>
                  <a:pt x="257477" y="212040"/>
                </a:cubicBezTo>
                <a:close/>
                <a:moveTo>
                  <a:pt x="126214" y="45437"/>
                </a:moveTo>
                <a:lnTo>
                  <a:pt x="126214" y="14641"/>
                </a:lnTo>
                <a:cubicBezTo>
                  <a:pt x="126214" y="12131"/>
                  <a:pt x="128248" y="10097"/>
                  <a:pt x="130758" y="10097"/>
                </a:cubicBezTo>
                <a:lnTo>
                  <a:pt x="131768" y="10097"/>
                </a:lnTo>
                <a:cubicBezTo>
                  <a:pt x="134277" y="10097"/>
                  <a:pt x="136311" y="12131"/>
                  <a:pt x="136311" y="14641"/>
                </a:cubicBezTo>
                <a:lnTo>
                  <a:pt x="136311" y="45437"/>
                </a:lnTo>
                <a:close/>
                <a:moveTo>
                  <a:pt x="131263" y="55534"/>
                </a:moveTo>
                <a:cubicBezTo>
                  <a:pt x="141703" y="55486"/>
                  <a:pt x="151984" y="58091"/>
                  <a:pt x="161140" y="63107"/>
                </a:cubicBezTo>
                <a:lnTo>
                  <a:pt x="152745" y="121883"/>
                </a:lnTo>
                <a:cubicBezTo>
                  <a:pt x="152388" y="124367"/>
                  <a:pt x="150261" y="126212"/>
                  <a:pt x="147752" y="126214"/>
                </a:cubicBezTo>
                <a:lnTo>
                  <a:pt x="114774" y="126214"/>
                </a:lnTo>
                <a:cubicBezTo>
                  <a:pt x="112263" y="126212"/>
                  <a:pt x="110135" y="124364"/>
                  <a:pt x="109781" y="121878"/>
                </a:cubicBezTo>
                <a:lnTo>
                  <a:pt x="101385" y="63107"/>
                </a:lnTo>
                <a:cubicBezTo>
                  <a:pt x="110541" y="58088"/>
                  <a:pt x="120822" y="55482"/>
                  <a:pt x="131263" y="55534"/>
                </a:cubicBezTo>
                <a:close/>
                <a:moveTo>
                  <a:pt x="40606" y="341839"/>
                </a:moveTo>
                <a:lnTo>
                  <a:pt x="40389" y="404391"/>
                </a:lnTo>
                <a:cubicBezTo>
                  <a:pt x="40389" y="406900"/>
                  <a:pt x="38355" y="408934"/>
                  <a:pt x="35845" y="408934"/>
                </a:cubicBezTo>
                <a:lnTo>
                  <a:pt x="34835" y="408934"/>
                </a:lnTo>
                <a:cubicBezTo>
                  <a:pt x="32326" y="408934"/>
                  <a:pt x="30291" y="406900"/>
                  <a:pt x="30291" y="404391"/>
                </a:cubicBezTo>
                <a:lnTo>
                  <a:pt x="30291" y="344050"/>
                </a:lnTo>
                <a:lnTo>
                  <a:pt x="98902" y="117127"/>
                </a:lnTo>
                <a:lnTo>
                  <a:pt x="99785" y="123321"/>
                </a:lnTo>
                <a:cubicBezTo>
                  <a:pt x="100264" y="126548"/>
                  <a:pt x="101781" y="129531"/>
                  <a:pt x="104107" y="131818"/>
                </a:cubicBezTo>
                <a:close/>
                <a:moveTo>
                  <a:pt x="136311" y="212040"/>
                </a:moveTo>
                <a:lnTo>
                  <a:pt x="136311" y="186797"/>
                </a:lnTo>
                <a:cubicBezTo>
                  <a:pt x="136311" y="184009"/>
                  <a:pt x="134051" y="181749"/>
                  <a:pt x="131263" y="181749"/>
                </a:cubicBezTo>
                <a:cubicBezTo>
                  <a:pt x="128475" y="181749"/>
                  <a:pt x="126214" y="184009"/>
                  <a:pt x="126214" y="186797"/>
                </a:cubicBezTo>
                <a:lnTo>
                  <a:pt x="126214" y="212040"/>
                </a:lnTo>
                <a:lnTo>
                  <a:pt x="90395" y="212040"/>
                </a:lnTo>
                <a:lnTo>
                  <a:pt x="113330" y="136175"/>
                </a:lnTo>
                <a:cubicBezTo>
                  <a:pt x="113809" y="136246"/>
                  <a:pt x="114291" y="136292"/>
                  <a:pt x="114774" y="136311"/>
                </a:cubicBezTo>
                <a:lnTo>
                  <a:pt x="147752" y="136311"/>
                </a:lnTo>
                <a:cubicBezTo>
                  <a:pt x="148235" y="136292"/>
                  <a:pt x="148717" y="136246"/>
                  <a:pt x="149195" y="136175"/>
                </a:cubicBezTo>
                <a:lnTo>
                  <a:pt x="172156" y="212040"/>
                </a:lnTo>
                <a:close/>
                <a:moveTo>
                  <a:pt x="232234" y="404391"/>
                </a:moveTo>
                <a:cubicBezTo>
                  <a:pt x="232234" y="406900"/>
                  <a:pt x="230200" y="408934"/>
                  <a:pt x="227691" y="408934"/>
                </a:cubicBezTo>
                <a:lnTo>
                  <a:pt x="226681" y="408934"/>
                </a:lnTo>
                <a:cubicBezTo>
                  <a:pt x="224171" y="408934"/>
                  <a:pt x="222137" y="406900"/>
                  <a:pt x="222137" y="404391"/>
                </a:cubicBezTo>
                <a:lnTo>
                  <a:pt x="222137" y="342556"/>
                </a:lnTo>
                <a:lnTo>
                  <a:pt x="158419" y="131803"/>
                </a:lnTo>
                <a:cubicBezTo>
                  <a:pt x="160745" y="129516"/>
                  <a:pt x="162262" y="126533"/>
                  <a:pt x="162741" y="123306"/>
                </a:cubicBezTo>
                <a:lnTo>
                  <a:pt x="163624" y="117127"/>
                </a:lnTo>
                <a:lnTo>
                  <a:pt x="232234" y="344050"/>
                </a:lnTo>
                <a:close/>
              </a:path>
            </a:pathLst>
          </a:custGeom>
          <a:solidFill>
            <a:srgbClr val="3F7BFA"/>
          </a:solidFill>
          <a:ln w="4961" cap="flat">
            <a:noFill/>
            <a:prstDash val="solid"/>
            <a:miter/>
          </a:ln>
        </p:spPr>
        <p:txBody>
          <a:bodyPr rtlCol="0" anchor="ctr"/>
          <a:lstStyle/>
          <a:p>
            <a:endParaRPr lang="en-US"/>
          </a:p>
        </p:txBody>
      </p:sp>
    </p:spTree>
    <p:extLst>
      <p:ext uri="{BB962C8B-B14F-4D97-AF65-F5344CB8AC3E}">
        <p14:creationId xmlns:p14="http://schemas.microsoft.com/office/powerpoint/2010/main" val="3262622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exels-matheus-bertelli-799443.jpg"/>
          <p:cNvPicPr>
            <a:picLocks noGrp="1" noChangeAspect="1"/>
          </p:cNvPicPr>
          <p:nvPr>
            <p:ph type="pic" sz="quarter" idx="12"/>
          </p:nvPr>
        </p:nvPicPr>
        <p:blipFill>
          <a:blip r:embed="rId2" cstate="print"/>
          <a:srcRect t="12500" b="12500"/>
          <a:stretch>
            <a:fillRect/>
          </a:stretch>
        </p:blipFill>
        <p:spPr/>
      </p:pic>
      <p:sp>
        <p:nvSpPr>
          <p:cNvPr id="2" name="TextBox 1">
            <a:extLst>
              <a:ext uri="{FF2B5EF4-FFF2-40B4-BE49-F238E27FC236}">
                <a16:creationId xmlns="" xmlns:a16="http://schemas.microsoft.com/office/drawing/2014/main" id="{7FEE22F0-6976-4A67-A26A-2B1E1669FEF7}"/>
              </a:ext>
            </a:extLst>
          </p:cNvPr>
          <p:cNvSpPr txBox="1"/>
          <p:nvPr/>
        </p:nvSpPr>
        <p:spPr>
          <a:xfrm>
            <a:off x="1262244" y="2194160"/>
            <a:ext cx="3773989" cy="892552"/>
          </a:xfrm>
          <a:prstGeom prst="rect">
            <a:avLst/>
          </a:prstGeom>
          <a:noFill/>
        </p:spPr>
        <p:txBody>
          <a:bodyPr wrap="square" rtlCol="0">
            <a:spAutoFit/>
          </a:bodyPr>
          <a:lstStyle/>
          <a:p>
            <a:r>
              <a:rPr lang="id-ID" sz="2600" dirty="0" smtClean="0">
                <a:latin typeface="Poppins SemiBold" panose="00000700000000000000" pitchFamily="2" charset="0"/>
                <a:cs typeface="Poppins SemiBold" panose="00000700000000000000" pitchFamily="2" charset="0"/>
              </a:rPr>
              <a:t>Analisis Sistem Berjalan</a:t>
            </a:r>
            <a:endParaRPr lang="en-US" sz="2600" dirty="0">
              <a:latin typeface="Poppins SemiBold" panose="00000700000000000000" pitchFamily="2" charset="0"/>
              <a:cs typeface="Poppins SemiBold" panose="00000700000000000000" pitchFamily="2" charset="0"/>
            </a:endParaRPr>
          </a:p>
        </p:txBody>
      </p:sp>
      <p:sp>
        <p:nvSpPr>
          <p:cNvPr id="3" name="TextBox 2">
            <a:extLst>
              <a:ext uri="{FF2B5EF4-FFF2-40B4-BE49-F238E27FC236}">
                <a16:creationId xmlns="" xmlns:a16="http://schemas.microsoft.com/office/drawing/2014/main" id="{CD94052F-0C7D-47BF-8EEC-F6F79B714C30}"/>
              </a:ext>
            </a:extLst>
          </p:cNvPr>
          <p:cNvSpPr txBox="1"/>
          <p:nvPr/>
        </p:nvSpPr>
        <p:spPr>
          <a:xfrm>
            <a:off x="1290379" y="3017146"/>
            <a:ext cx="3470707" cy="2308324"/>
          </a:xfrm>
          <a:prstGeom prst="rect">
            <a:avLst/>
          </a:prstGeom>
          <a:noFill/>
        </p:spPr>
        <p:txBody>
          <a:bodyPr wrap="square" rtlCol="0">
            <a:spAutoFit/>
          </a:bodyPr>
          <a:lstStyle/>
          <a:p>
            <a:pPr algn="just"/>
            <a:r>
              <a:rPr lang="id-ID" sz="1600" dirty="0" smtClean="0">
                <a:solidFill>
                  <a:schemeClr val="tx1">
                    <a:lumMod val="65000"/>
                    <a:lumOff val="35000"/>
                  </a:schemeClr>
                </a:solidFill>
                <a:latin typeface="Muli"/>
              </a:rPr>
              <a:t>Pegawai melakukan absensi masuk kerja dan jam pulang kerja pada aplikasi yang sudah disediakan. Masuk aplikasi dengan cara daftar jika belum memiliki akun dan login untuk yang sudah memiliki akun meggunakan smartphone masing masing pegawai , dan data yang masuk ke aplikasi akan terlacak dan tersimpan pada server. DKD membuat rekapan absensi pegawai , sedangkan laporan absensi akan di proses oleh kecamatan.</a:t>
            </a:r>
            <a:endParaRPr lang="en-US" sz="1600" dirty="0">
              <a:solidFill>
                <a:schemeClr val="tx1">
                  <a:lumMod val="65000"/>
                  <a:lumOff val="35000"/>
                </a:schemeClr>
              </a:solidFill>
              <a:latin typeface="Muli"/>
            </a:endParaRPr>
          </a:p>
        </p:txBody>
      </p:sp>
      <p:sp>
        <p:nvSpPr>
          <p:cNvPr id="21" name="Rectangle: Rounded Corners 20">
            <a:extLst>
              <a:ext uri="{FF2B5EF4-FFF2-40B4-BE49-F238E27FC236}">
                <a16:creationId xmlns="" xmlns:a16="http://schemas.microsoft.com/office/drawing/2014/main" id="{CCFE910E-C692-4558-9BCC-C38A55EF05F1}"/>
              </a:ext>
            </a:extLst>
          </p:cNvPr>
          <p:cNvSpPr/>
          <p:nvPr/>
        </p:nvSpPr>
        <p:spPr>
          <a:xfrm>
            <a:off x="1391946" y="5245198"/>
            <a:ext cx="1633783" cy="475299"/>
          </a:xfrm>
          <a:prstGeom prst="roundRect">
            <a:avLst/>
          </a:prstGeom>
          <a:solidFill>
            <a:srgbClr val="FBC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spc="100" dirty="0" smtClean="0">
                <a:latin typeface="Poppins Medium" panose="00000600000000000000" pitchFamily="2" charset="0"/>
                <a:cs typeface="Poppins Medium" panose="00000600000000000000" pitchFamily="2" charset="0"/>
              </a:rPr>
              <a:t>NEXT PAGE</a:t>
            </a:r>
            <a:endParaRPr lang="en-US" sz="1000" spc="100" dirty="0">
              <a:latin typeface="Poppins Medium" panose="00000600000000000000" pitchFamily="2" charset="0"/>
              <a:cs typeface="Poppins Medium" panose="00000600000000000000" pitchFamily="2" charset="0"/>
            </a:endParaRPr>
          </a:p>
        </p:txBody>
      </p:sp>
      <p:sp>
        <p:nvSpPr>
          <p:cNvPr id="25" name="TextBox 24">
            <a:extLst>
              <a:ext uri="{FF2B5EF4-FFF2-40B4-BE49-F238E27FC236}">
                <a16:creationId xmlns="" xmlns:a16="http://schemas.microsoft.com/office/drawing/2014/main" id="{A5153D1D-B70B-445F-9EF2-189BDAD15180}"/>
              </a:ext>
            </a:extLst>
          </p:cNvPr>
          <p:cNvSpPr txBox="1"/>
          <p:nvPr/>
        </p:nvSpPr>
        <p:spPr>
          <a:xfrm>
            <a:off x="1274050" y="1913146"/>
            <a:ext cx="1412877" cy="261610"/>
          </a:xfrm>
          <a:prstGeom prst="rect">
            <a:avLst/>
          </a:prstGeom>
          <a:noFill/>
        </p:spPr>
        <p:txBody>
          <a:bodyPr wrap="square" rtlCol="0">
            <a:spAutoFit/>
          </a:bodyPr>
          <a:lstStyle/>
          <a:p>
            <a:r>
              <a:rPr lang="en-US" sz="1100" dirty="0">
                <a:solidFill>
                  <a:srgbClr val="FBC13F"/>
                </a:solidFill>
                <a:latin typeface="Poppins Medium" panose="00000600000000000000" pitchFamily="2" charset="0"/>
                <a:cs typeface="Poppins Medium" panose="00000600000000000000" pitchFamily="2" charset="0"/>
              </a:rPr>
              <a:t>About </a:t>
            </a:r>
            <a:r>
              <a:rPr lang="en-US" sz="1100" dirty="0" smtClean="0">
                <a:solidFill>
                  <a:srgbClr val="FBC13F"/>
                </a:solidFill>
                <a:latin typeface="Poppins Medium" panose="00000600000000000000" pitchFamily="2" charset="0"/>
                <a:cs typeface="Poppins Medium" panose="00000600000000000000" pitchFamily="2" charset="0"/>
              </a:rPr>
              <a:t>A</a:t>
            </a:r>
            <a:r>
              <a:rPr lang="id-ID" sz="1100" dirty="0" smtClean="0">
                <a:solidFill>
                  <a:srgbClr val="FBC13F"/>
                </a:solidFill>
                <a:latin typeface="Poppins Medium" panose="00000600000000000000" pitchFamily="2" charset="0"/>
                <a:cs typeface="Poppins Medium" panose="00000600000000000000" pitchFamily="2" charset="0"/>
              </a:rPr>
              <a:t>nalysis</a:t>
            </a:r>
            <a:endParaRPr lang="en-US" sz="1100" dirty="0">
              <a:solidFill>
                <a:srgbClr val="FBC13F"/>
              </a:solidFill>
              <a:latin typeface="Poppins Medium" panose="00000600000000000000" pitchFamily="2" charset="0"/>
              <a:cs typeface="Poppins Medium" panose="00000600000000000000" pitchFamily="2" charset="0"/>
            </a:endParaRPr>
          </a:p>
        </p:txBody>
      </p:sp>
      <p:sp>
        <p:nvSpPr>
          <p:cNvPr id="27" name="Freeform: Shape 26">
            <a:extLst>
              <a:ext uri="{FF2B5EF4-FFF2-40B4-BE49-F238E27FC236}">
                <a16:creationId xmlns="" xmlns:a16="http://schemas.microsoft.com/office/drawing/2014/main" id="{E40AB12B-149D-4DDD-820B-C0BD92D617EA}"/>
              </a:ext>
            </a:extLst>
          </p:cNvPr>
          <p:cNvSpPr/>
          <p:nvPr/>
        </p:nvSpPr>
        <p:spPr>
          <a:xfrm>
            <a:off x="7076050" y="0"/>
            <a:ext cx="5115954" cy="1195754"/>
          </a:xfrm>
          <a:custGeom>
            <a:avLst/>
            <a:gdLst>
              <a:gd name="connsiteX0" fmla="*/ 0 w 5019677"/>
              <a:gd name="connsiteY0" fmla="*/ 0 h 630528"/>
              <a:gd name="connsiteX1" fmla="*/ 5019677 w 5019677"/>
              <a:gd name="connsiteY1" fmla="*/ 0 h 630528"/>
              <a:gd name="connsiteX2" fmla="*/ 5019677 w 5019677"/>
              <a:gd name="connsiteY2" fmla="*/ 630528 h 630528"/>
              <a:gd name="connsiteX3" fmla="*/ 3079589 w 5019677"/>
              <a:gd name="connsiteY3" fmla="*/ 630528 h 630528"/>
              <a:gd name="connsiteX4" fmla="*/ 2811991 w 5019677"/>
              <a:gd name="connsiteY4" fmla="*/ 496729 h 630528"/>
              <a:gd name="connsiteX5" fmla="*/ 2735056 w 5019677"/>
              <a:gd name="connsiteY5" fmla="*/ 393035 h 630528"/>
              <a:gd name="connsiteX6" fmla="*/ 2658122 w 5019677"/>
              <a:gd name="connsiteY6" fmla="*/ 289341 h 630528"/>
              <a:gd name="connsiteX7" fmla="*/ 2390523 w 5019677"/>
              <a:gd name="connsiteY7" fmla="*/ 155542 h 630528"/>
              <a:gd name="connsiteX8" fmla="*/ 0 w 5019677"/>
              <a:gd name="connsiteY8" fmla="*/ 155542 h 63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9677" h="630528">
                <a:moveTo>
                  <a:pt x="0" y="0"/>
                </a:moveTo>
                <a:lnTo>
                  <a:pt x="5019677" y="0"/>
                </a:lnTo>
                <a:lnTo>
                  <a:pt x="5019677" y="630528"/>
                </a:lnTo>
                <a:lnTo>
                  <a:pt x="3079589" y="630528"/>
                </a:lnTo>
                <a:cubicBezTo>
                  <a:pt x="2987601" y="630528"/>
                  <a:pt x="2867182" y="570318"/>
                  <a:pt x="2811991" y="496729"/>
                </a:cubicBezTo>
                <a:lnTo>
                  <a:pt x="2735056" y="393035"/>
                </a:lnTo>
                <a:lnTo>
                  <a:pt x="2658122" y="289341"/>
                </a:lnTo>
                <a:cubicBezTo>
                  <a:pt x="2602929" y="215751"/>
                  <a:pt x="2482510" y="155542"/>
                  <a:pt x="2390523" y="155542"/>
                </a:cubicBezTo>
                <a:lnTo>
                  <a:pt x="0" y="155542"/>
                </a:lnTo>
                <a:close/>
              </a:path>
            </a:pathLst>
          </a:custGeom>
          <a:solidFill>
            <a:schemeClr val="bg1"/>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14930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pexels-christina-morillo-1181304.jpg"/>
          <p:cNvPicPr>
            <a:picLocks noGrp="1" noChangeAspect="1"/>
          </p:cNvPicPr>
          <p:nvPr>
            <p:ph type="pic" sz="quarter" idx="11"/>
          </p:nvPr>
        </p:nvPicPr>
        <p:blipFill>
          <a:blip r:embed="rId2" cstate="print"/>
          <a:srcRect l="9411" r="9411"/>
          <a:stretch>
            <a:fillRect/>
          </a:stretch>
        </p:blipFill>
        <p:spPr/>
      </p:pic>
      <p:sp>
        <p:nvSpPr>
          <p:cNvPr id="60" name="Freeform: Shape 59">
            <a:extLst>
              <a:ext uri="{FF2B5EF4-FFF2-40B4-BE49-F238E27FC236}">
                <a16:creationId xmlns="" xmlns:a16="http://schemas.microsoft.com/office/drawing/2014/main" id="{E9A5F370-981A-44B8-B851-2A09008A2D23}"/>
              </a:ext>
            </a:extLst>
          </p:cNvPr>
          <p:cNvSpPr/>
          <p:nvPr/>
        </p:nvSpPr>
        <p:spPr>
          <a:xfrm flipH="1">
            <a:off x="-2" y="0"/>
            <a:ext cx="5003802" cy="630528"/>
          </a:xfrm>
          <a:custGeom>
            <a:avLst/>
            <a:gdLst>
              <a:gd name="connsiteX0" fmla="*/ 5003802 w 5003802"/>
              <a:gd name="connsiteY0" fmla="*/ 0 h 630528"/>
              <a:gd name="connsiteX1" fmla="*/ 0 w 5003802"/>
              <a:gd name="connsiteY1" fmla="*/ 0 h 630528"/>
              <a:gd name="connsiteX2" fmla="*/ 0 w 5003802"/>
              <a:gd name="connsiteY2" fmla="*/ 155542 h 630528"/>
              <a:gd name="connsiteX3" fmla="*/ 2374648 w 5003802"/>
              <a:gd name="connsiteY3" fmla="*/ 155542 h 630528"/>
              <a:gd name="connsiteX4" fmla="*/ 2642247 w 5003802"/>
              <a:gd name="connsiteY4" fmla="*/ 289341 h 630528"/>
              <a:gd name="connsiteX5" fmla="*/ 2719181 w 5003802"/>
              <a:gd name="connsiteY5" fmla="*/ 393035 h 630528"/>
              <a:gd name="connsiteX6" fmla="*/ 2796116 w 5003802"/>
              <a:gd name="connsiteY6" fmla="*/ 496729 h 630528"/>
              <a:gd name="connsiteX7" fmla="*/ 3063714 w 5003802"/>
              <a:gd name="connsiteY7" fmla="*/ 630528 h 630528"/>
              <a:gd name="connsiteX8" fmla="*/ 5003802 w 5003802"/>
              <a:gd name="connsiteY8" fmla="*/ 630528 h 63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3802" h="630528">
                <a:moveTo>
                  <a:pt x="5003802" y="0"/>
                </a:moveTo>
                <a:lnTo>
                  <a:pt x="0" y="0"/>
                </a:lnTo>
                <a:lnTo>
                  <a:pt x="0" y="155542"/>
                </a:lnTo>
                <a:lnTo>
                  <a:pt x="2374648" y="155542"/>
                </a:lnTo>
                <a:cubicBezTo>
                  <a:pt x="2466635" y="155542"/>
                  <a:pt x="2587054" y="215752"/>
                  <a:pt x="2642247" y="289341"/>
                </a:cubicBezTo>
                <a:lnTo>
                  <a:pt x="2719181" y="393035"/>
                </a:lnTo>
                <a:lnTo>
                  <a:pt x="2796116" y="496729"/>
                </a:lnTo>
                <a:cubicBezTo>
                  <a:pt x="2851307" y="570318"/>
                  <a:pt x="2971726" y="630528"/>
                  <a:pt x="3063714" y="630528"/>
                </a:cubicBezTo>
                <a:lnTo>
                  <a:pt x="5003802" y="63052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Rectangle 17">
            <a:extLst>
              <a:ext uri="{FF2B5EF4-FFF2-40B4-BE49-F238E27FC236}">
                <a16:creationId xmlns="" xmlns:a16="http://schemas.microsoft.com/office/drawing/2014/main" id="{868DE9D1-DEC3-45E4-A51F-6BF68BCA9D08}"/>
              </a:ext>
            </a:extLst>
          </p:cNvPr>
          <p:cNvSpPr/>
          <p:nvPr/>
        </p:nvSpPr>
        <p:spPr>
          <a:xfrm flipV="1">
            <a:off x="4950361" y="3556405"/>
            <a:ext cx="4165600" cy="2590800"/>
          </a:xfrm>
          <a:prstGeom prst="rect">
            <a:avLst/>
          </a:prstGeom>
          <a:solidFill>
            <a:srgbClr val="FBC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 xmlns:a16="http://schemas.microsoft.com/office/drawing/2014/main" id="{C49204E3-A89B-4660-8955-E43B9D18B694}"/>
              </a:ext>
            </a:extLst>
          </p:cNvPr>
          <p:cNvSpPr txBox="1"/>
          <p:nvPr/>
        </p:nvSpPr>
        <p:spPr>
          <a:xfrm>
            <a:off x="6611722" y="1247037"/>
            <a:ext cx="4347006" cy="1107996"/>
          </a:xfrm>
          <a:prstGeom prst="rect">
            <a:avLst/>
          </a:prstGeom>
          <a:noFill/>
        </p:spPr>
        <p:txBody>
          <a:bodyPr wrap="square" rtlCol="0">
            <a:spAutoFit/>
          </a:bodyPr>
          <a:lstStyle/>
          <a:p>
            <a:r>
              <a:rPr lang="id-ID" sz="2200" dirty="0" smtClean="0">
                <a:latin typeface="Poppins SemiBold" panose="00000700000000000000" pitchFamily="2" charset="0"/>
                <a:cs typeface="Poppins SemiBold" panose="00000700000000000000" pitchFamily="2" charset="0"/>
              </a:rPr>
              <a:t>Sistem Informasi Absensi Pegawai di Kantor Kelurahan Gamtufkange</a:t>
            </a:r>
            <a:endParaRPr lang="en-US" sz="2200" dirty="0">
              <a:latin typeface="Poppins SemiBold" panose="00000700000000000000" pitchFamily="2" charset="0"/>
              <a:cs typeface="Poppins SemiBold" panose="00000700000000000000" pitchFamily="2" charset="0"/>
            </a:endParaRPr>
          </a:p>
        </p:txBody>
      </p:sp>
      <p:sp>
        <p:nvSpPr>
          <p:cNvPr id="24" name="TextBox 23">
            <a:extLst>
              <a:ext uri="{FF2B5EF4-FFF2-40B4-BE49-F238E27FC236}">
                <a16:creationId xmlns="" xmlns:a16="http://schemas.microsoft.com/office/drawing/2014/main" id="{8CFDF32D-A622-4A9D-BC84-BB5838EEEAAF}"/>
              </a:ext>
            </a:extLst>
          </p:cNvPr>
          <p:cNvSpPr txBox="1"/>
          <p:nvPr/>
        </p:nvSpPr>
        <p:spPr>
          <a:xfrm>
            <a:off x="5047013" y="4385391"/>
            <a:ext cx="3945499" cy="1569660"/>
          </a:xfrm>
          <a:prstGeom prst="rect">
            <a:avLst/>
          </a:prstGeom>
          <a:noFill/>
        </p:spPr>
        <p:txBody>
          <a:bodyPr wrap="square" rtlCol="0">
            <a:spAutoFit/>
          </a:bodyPr>
          <a:lstStyle/>
          <a:p>
            <a:pPr algn="just"/>
            <a:r>
              <a:rPr lang="id-ID" sz="1600" dirty="0" err="1" smtClean="0">
                <a:solidFill>
                  <a:schemeClr val="bg1"/>
                </a:solidFill>
                <a:latin typeface="Muli" pitchFamily="2" charset="0"/>
                <a:cs typeface="Poppins Medium" panose="00000600000000000000" pitchFamily="2" charset="0"/>
              </a:rPr>
              <a:t>A</a:t>
            </a:r>
            <a:r>
              <a:rPr lang="en-US" sz="1600" dirty="0" err="1" smtClean="0">
                <a:solidFill>
                  <a:schemeClr val="bg1"/>
                </a:solidFill>
                <a:latin typeface="Muli" pitchFamily="2" charset="0"/>
                <a:cs typeface="Poppins Medium" panose="00000600000000000000" pitchFamily="2" charset="0"/>
              </a:rPr>
              <a:t>plikasi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presensi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ini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selain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digunakan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sebagai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presensi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kehadiran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digunakan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juga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sebagai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presensi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olahraga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apel</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pagi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dan</a:t>
            </a:r>
            <a:r>
              <a:rPr lang="en-US" sz="1600" dirty="0" smtClean="0">
                <a:solidFill>
                  <a:schemeClr val="bg1"/>
                </a:solidFill>
                <a:latin typeface="Muli" pitchFamily="2" charset="0"/>
                <a:cs typeface="Poppins Medium" panose="00000600000000000000" pitchFamily="2" charset="0"/>
              </a:rPr>
              <a:t> sore </a:t>
            </a:r>
            <a:r>
              <a:rPr lang="en-US" sz="1600" dirty="0" err="1" smtClean="0">
                <a:solidFill>
                  <a:schemeClr val="bg1"/>
                </a:solidFill>
                <a:latin typeface="Muli" pitchFamily="2" charset="0"/>
                <a:cs typeface="Poppins Medium" panose="00000600000000000000" pitchFamily="2" charset="0"/>
              </a:rPr>
              <a:t>juga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kegia</a:t>
            </a:r>
            <a:r>
              <a:rPr lang="id-ID" sz="1600" dirty="0" smtClean="0">
                <a:solidFill>
                  <a:schemeClr val="bg1"/>
                </a:solidFill>
                <a:latin typeface="Muli" pitchFamily="2" charset="0"/>
                <a:cs typeface="Poppins Medium" panose="00000600000000000000" pitchFamily="2" charset="0"/>
              </a:rPr>
              <a:t>t</a:t>
            </a:r>
            <a:r>
              <a:rPr lang="en-US" sz="1600" dirty="0" smtClean="0">
                <a:solidFill>
                  <a:schemeClr val="bg1"/>
                </a:solidFill>
                <a:latin typeface="Muli" pitchFamily="2" charset="0"/>
                <a:cs typeface="Poppins Medium" panose="00000600000000000000" pitchFamily="2" charset="0"/>
              </a:rPr>
              <a:t>an </a:t>
            </a:r>
            <a:r>
              <a:rPr lang="en-US" sz="1600" dirty="0" err="1" smtClean="0">
                <a:solidFill>
                  <a:schemeClr val="bg1"/>
                </a:solidFill>
                <a:latin typeface="Muli" pitchFamily="2" charset="0"/>
                <a:cs typeface="Poppins Medium" panose="00000600000000000000" pitchFamily="2" charset="0"/>
              </a:rPr>
              <a:t>lainnya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Terkait</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kinerja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aplikasi</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sudah</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dipergunakan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selama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hampir</a:t>
            </a:r>
            <a:r>
              <a:rPr lang="en-US" sz="1600" dirty="0" smtClean="0">
                <a:solidFill>
                  <a:schemeClr val="bg1"/>
                </a:solidFill>
                <a:latin typeface="Muli" pitchFamily="2" charset="0"/>
                <a:cs typeface="Poppins Medium" panose="00000600000000000000" pitchFamily="2" charset="0"/>
              </a:rPr>
              <a:t> 1 </a:t>
            </a:r>
            <a:r>
              <a:rPr lang="en-US" sz="1600" dirty="0" err="1" smtClean="0">
                <a:solidFill>
                  <a:schemeClr val="bg1"/>
                </a:solidFill>
                <a:latin typeface="Muli" pitchFamily="2" charset="0"/>
                <a:cs typeface="Poppins Medium" panose="00000600000000000000" pitchFamily="2" charset="0"/>
              </a:rPr>
              <a:t>tahun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dan</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hasilnya</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sudah</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bagus</a:t>
            </a:r>
            <a:r>
              <a:rPr lang="en-US" sz="1600" dirty="0" smtClean="0">
                <a:solidFill>
                  <a:schemeClr val="bg1"/>
                </a:solidFill>
                <a:latin typeface="Muli" pitchFamily="2" charset="0"/>
                <a:cs typeface="Poppins Medium" panose="00000600000000000000" pitchFamily="2" charset="0"/>
              </a:rPr>
              <a:t> </a:t>
            </a:r>
            <a:r>
              <a:rPr lang="en-US" sz="1600" dirty="0" err="1" smtClean="0">
                <a:solidFill>
                  <a:schemeClr val="bg1"/>
                </a:solidFill>
                <a:latin typeface="Muli" pitchFamily="2" charset="0"/>
                <a:cs typeface="Poppins Medium" panose="00000600000000000000" pitchFamily="2" charset="0"/>
              </a:rPr>
              <a:t>sedangkan</a:t>
            </a:r>
            <a:r>
              <a:rPr lang="id-ID" sz="1600" dirty="0" smtClean="0">
                <a:solidFill>
                  <a:schemeClr val="bg1"/>
                </a:solidFill>
                <a:latin typeface="Muli" pitchFamily="2" charset="0"/>
                <a:cs typeface="Poppins Medium" panose="00000600000000000000" pitchFamily="2" charset="0"/>
              </a:rPr>
              <a:t> dari sisi pegawai akan diukur berdasarkan kinerja pegawainya sebelum dan seteleh menggunakan aplikasi.</a:t>
            </a:r>
            <a:endParaRPr lang="en-US" sz="1600" dirty="0">
              <a:solidFill>
                <a:schemeClr val="bg1"/>
              </a:solidFill>
              <a:latin typeface="Muli" pitchFamily="2" charset="0"/>
              <a:cs typeface="Poppins Medium" panose="00000600000000000000" pitchFamily="2" charset="0"/>
            </a:endParaRPr>
          </a:p>
        </p:txBody>
      </p:sp>
      <p:grpSp>
        <p:nvGrpSpPr>
          <p:cNvPr id="33" name="Group 32">
            <a:extLst>
              <a:ext uri="{FF2B5EF4-FFF2-40B4-BE49-F238E27FC236}">
                <a16:creationId xmlns="" xmlns:a16="http://schemas.microsoft.com/office/drawing/2014/main" id="{EAE46097-38C6-444A-BB3A-24CA0D7BDEB3}"/>
              </a:ext>
            </a:extLst>
          </p:cNvPr>
          <p:cNvGrpSpPr/>
          <p:nvPr/>
        </p:nvGrpSpPr>
        <p:grpSpPr>
          <a:xfrm>
            <a:off x="4123283" y="3629404"/>
            <a:ext cx="1633783" cy="475299"/>
            <a:chOff x="4123283" y="3828399"/>
            <a:chExt cx="1633783" cy="475299"/>
          </a:xfrm>
        </p:grpSpPr>
        <p:sp>
          <p:nvSpPr>
            <p:cNvPr id="22" name="Rectangle 21">
              <a:extLst>
                <a:ext uri="{FF2B5EF4-FFF2-40B4-BE49-F238E27FC236}">
                  <a16:creationId xmlns="" xmlns:a16="http://schemas.microsoft.com/office/drawing/2014/main" id="{7BC05651-80FE-4BA3-AE56-9AD31205BF79}"/>
                </a:ext>
              </a:extLst>
            </p:cNvPr>
            <p:cNvSpPr/>
            <p:nvPr/>
          </p:nvSpPr>
          <p:spPr>
            <a:xfrm>
              <a:off x="4123283" y="3828399"/>
              <a:ext cx="1633783" cy="475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spc="100">
                <a:latin typeface="Poppins Medium" panose="00000600000000000000" pitchFamily="2" charset="0"/>
                <a:cs typeface="Poppins Medium" panose="00000600000000000000" pitchFamily="2" charset="0"/>
              </a:endParaRPr>
            </a:p>
          </p:txBody>
        </p:sp>
        <p:grpSp>
          <p:nvGrpSpPr>
            <p:cNvPr id="30" name="Group 29">
              <a:extLst>
                <a:ext uri="{FF2B5EF4-FFF2-40B4-BE49-F238E27FC236}">
                  <a16:creationId xmlns="" xmlns:a16="http://schemas.microsoft.com/office/drawing/2014/main" id="{859A35C8-7CF8-459F-AD63-59BEEC61CB2F}"/>
                </a:ext>
              </a:extLst>
            </p:cNvPr>
            <p:cNvGrpSpPr/>
            <p:nvPr/>
          </p:nvGrpSpPr>
          <p:grpSpPr>
            <a:xfrm>
              <a:off x="4275310" y="3935243"/>
              <a:ext cx="1387502" cy="261610"/>
              <a:chOff x="4275310" y="3947639"/>
              <a:chExt cx="1387502" cy="261610"/>
            </a:xfrm>
          </p:grpSpPr>
          <p:cxnSp>
            <p:nvCxnSpPr>
              <p:cNvPr id="29" name="Straight Connector 28">
                <a:extLst>
                  <a:ext uri="{FF2B5EF4-FFF2-40B4-BE49-F238E27FC236}">
                    <a16:creationId xmlns="" xmlns:a16="http://schemas.microsoft.com/office/drawing/2014/main" id="{668B87F7-4C79-41E8-84A9-9A9BA3AE5A9B}"/>
                  </a:ext>
                </a:extLst>
              </p:cNvPr>
              <p:cNvCxnSpPr>
                <a:cxnSpLocks/>
              </p:cNvCxnSpPr>
              <p:nvPr/>
            </p:nvCxnSpPr>
            <p:spPr>
              <a:xfrm>
                <a:off x="4636848" y="4066292"/>
                <a:ext cx="618808" cy="0"/>
              </a:xfrm>
              <a:prstGeom prst="line">
                <a:avLst/>
              </a:prstGeom>
              <a:ln w="12700">
                <a:solidFill>
                  <a:srgbClr val="FBC13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EA5355E1-72BD-4793-B608-42677B779FB9}"/>
                  </a:ext>
                </a:extLst>
              </p:cNvPr>
              <p:cNvSpPr txBox="1"/>
              <p:nvPr/>
            </p:nvSpPr>
            <p:spPr>
              <a:xfrm>
                <a:off x="4275310" y="3947639"/>
                <a:ext cx="322784" cy="261610"/>
              </a:xfrm>
              <a:prstGeom prst="rect">
                <a:avLst/>
              </a:prstGeom>
              <a:noFill/>
            </p:spPr>
            <p:txBody>
              <a:bodyPr wrap="square" rtlCol="0">
                <a:spAutoFit/>
              </a:bodyPr>
              <a:lstStyle/>
              <a:p>
                <a:r>
                  <a:rPr lang="en-US" sz="1100">
                    <a:solidFill>
                      <a:schemeClr val="bg1"/>
                    </a:solidFill>
                    <a:latin typeface="Poppins Medium" panose="00000600000000000000" pitchFamily="2" charset="0"/>
                    <a:cs typeface="Poppins Medium" panose="00000600000000000000" pitchFamily="2" charset="0"/>
                  </a:rPr>
                  <a:t>01</a:t>
                </a:r>
              </a:p>
            </p:txBody>
          </p:sp>
          <p:sp>
            <p:nvSpPr>
              <p:cNvPr id="32" name="TextBox 31">
                <a:extLst>
                  <a:ext uri="{FF2B5EF4-FFF2-40B4-BE49-F238E27FC236}">
                    <a16:creationId xmlns="" xmlns:a16="http://schemas.microsoft.com/office/drawing/2014/main" id="{43DA5CC6-89D1-4864-AE7A-26F7B15F4662}"/>
                  </a:ext>
                </a:extLst>
              </p:cNvPr>
              <p:cNvSpPr txBox="1"/>
              <p:nvPr/>
            </p:nvSpPr>
            <p:spPr>
              <a:xfrm>
                <a:off x="5294410" y="3947639"/>
                <a:ext cx="368402" cy="261610"/>
              </a:xfrm>
              <a:prstGeom prst="rect">
                <a:avLst/>
              </a:prstGeom>
              <a:noFill/>
            </p:spPr>
            <p:txBody>
              <a:bodyPr wrap="square" rtlCol="0">
                <a:spAutoFit/>
              </a:bodyPr>
              <a:lstStyle/>
              <a:p>
                <a:r>
                  <a:rPr lang="en-US" sz="1100">
                    <a:solidFill>
                      <a:schemeClr val="bg1"/>
                    </a:solidFill>
                    <a:latin typeface="Poppins Medium" panose="00000600000000000000" pitchFamily="2" charset="0"/>
                    <a:cs typeface="Poppins Medium" panose="00000600000000000000" pitchFamily="2" charset="0"/>
                  </a:rPr>
                  <a:t>02</a:t>
                </a:r>
              </a:p>
            </p:txBody>
          </p:sp>
        </p:grpSp>
      </p:grpSp>
      <p:sp>
        <p:nvSpPr>
          <p:cNvPr id="35" name="TextBox 34">
            <a:extLst>
              <a:ext uri="{FF2B5EF4-FFF2-40B4-BE49-F238E27FC236}">
                <a16:creationId xmlns="" xmlns:a16="http://schemas.microsoft.com/office/drawing/2014/main" id="{89BCD65B-B36C-441B-B78E-B3DD89E65D72}"/>
              </a:ext>
            </a:extLst>
          </p:cNvPr>
          <p:cNvSpPr txBox="1"/>
          <p:nvPr/>
        </p:nvSpPr>
        <p:spPr>
          <a:xfrm>
            <a:off x="5052560" y="4108243"/>
            <a:ext cx="2283141" cy="292388"/>
          </a:xfrm>
          <a:prstGeom prst="rect">
            <a:avLst/>
          </a:prstGeom>
          <a:noFill/>
        </p:spPr>
        <p:txBody>
          <a:bodyPr wrap="square" rtlCol="0">
            <a:spAutoFit/>
          </a:bodyPr>
          <a:lstStyle/>
          <a:p>
            <a:r>
              <a:rPr lang="id-ID" sz="1300" dirty="0" smtClean="0">
                <a:solidFill>
                  <a:schemeClr val="bg1"/>
                </a:solidFill>
                <a:latin typeface="Poppins SemiBold" panose="00000700000000000000" pitchFamily="2" charset="0"/>
                <a:cs typeface="Poppins SemiBold" panose="00000700000000000000" pitchFamily="2" charset="0"/>
              </a:rPr>
              <a:t>Kinerja Apk</a:t>
            </a:r>
            <a:endParaRPr lang="en-US" sz="1300" dirty="0">
              <a:solidFill>
                <a:schemeClr val="bg1"/>
              </a:solidFill>
              <a:latin typeface="Poppins SemiBold" panose="00000700000000000000" pitchFamily="2" charset="0"/>
              <a:cs typeface="Poppins SemiBold" panose="00000700000000000000" pitchFamily="2" charset="0"/>
            </a:endParaRPr>
          </a:p>
        </p:txBody>
      </p:sp>
      <p:grpSp>
        <p:nvGrpSpPr>
          <p:cNvPr id="40" name="Group 39">
            <a:extLst>
              <a:ext uri="{FF2B5EF4-FFF2-40B4-BE49-F238E27FC236}">
                <a16:creationId xmlns="" xmlns:a16="http://schemas.microsoft.com/office/drawing/2014/main" id="{A51E3C4C-DA84-4F9D-B11C-4C6778850D94}"/>
              </a:ext>
            </a:extLst>
          </p:cNvPr>
          <p:cNvGrpSpPr/>
          <p:nvPr/>
        </p:nvGrpSpPr>
        <p:grpSpPr>
          <a:xfrm>
            <a:off x="8530401" y="3698072"/>
            <a:ext cx="266700" cy="266700"/>
            <a:chOff x="8439150" y="3879850"/>
            <a:chExt cx="374650" cy="374650"/>
          </a:xfrm>
        </p:grpSpPr>
        <p:sp>
          <p:nvSpPr>
            <p:cNvPr id="34" name="Oval 33">
              <a:extLst>
                <a:ext uri="{FF2B5EF4-FFF2-40B4-BE49-F238E27FC236}">
                  <a16:creationId xmlns="" xmlns:a16="http://schemas.microsoft.com/office/drawing/2014/main" id="{F46B84E0-6DBC-46E9-BAB1-BA70464A24C3}"/>
                </a:ext>
              </a:extLst>
            </p:cNvPr>
            <p:cNvSpPr/>
            <p:nvPr/>
          </p:nvSpPr>
          <p:spPr>
            <a:xfrm>
              <a:off x="8439150" y="3879850"/>
              <a:ext cx="374650" cy="3746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 xmlns:a16="http://schemas.microsoft.com/office/drawing/2014/main" id="{DA7219D7-8B5A-4D4F-B856-917910C58D5F}"/>
                </a:ext>
              </a:extLst>
            </p:cNvPr>
            <p:cNvGrpSpPr/>
            <p:nvPr/>
          </p:nvGrpSpPr>
          <p:grpSpPr>
            <a:xfrm>
              <a:off x="8543600" y="3984300"/>
              <a:ext cx="165751" cy="165751"/>
              <a:chOff x="9497947" y="3828399"/>
              <a:chExt cx="165751" cy="165751"/>
            </a:xfrm>
          </p:grpSpPr>
          <p:cxnSp>
            <p:nvCxnSpPr>
              <p:cNvPr id="37" name="Straight Connector 36">
                <a:extLst>
                  <a:ext uri="{FF2B5EF4-FFF2-40B4-BE49-F238E27FC236}">
                    <a16:creationId xmlns="" xmlns:a16="http://schemas.microsoft.com/office/drawing/2014/main" id="{6FCF032D-DF22-4BA2-BF47-3C950B785E55}"/>
                  </a:ext>
                </a:extLst>
              </p:cNvPr>
              <p:cNvCxnSpPr/>
              <p:nvPr/>
            </p:nvCxnSpPr>
            <p:spPr>
              <a:xfrm>
                <a:off x="9580823" y="3828399"/>
                <a:ext cx="0" cy="16575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A1F673E4-9E44-4018-AA27-AD5B0099B128}"/>
                  </a:ext>
                </a:extLst>
              </p:cNvPr>
              <p:cNvCxnSpPr>
                <a:cxnSpLocks/>
              </p:cNvCxnSpPr>
              <p:nvPr/>
            </p:nvCxnSpPr>
            <p:spPr>
              <a:xfrm rot="16200000">
                <a:off x="9580823" y="3828399"/>
                <a:ext cx="0" cy="16575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 xmlns:a16="http://schemas.microsoft.com/office/drawing/2014/main" id="{5CB2530F-EAB1-42CD-B75F-CCD4DF4A2313}"/>
              </a:ext>
            </a:extLst>
          </p:cNvPr>
          <p:cNvGrpSpPr/>
          <p:nvPr/>
        </p:nvGrpSpPr>
        <p:grpSpPr>
          <a:xfrm>
            <a:off x="1049618" y="4727656"/>
            <a:ext cx="1144042" cy="1144036"/>
            <a:chOff x="1575347" y="4697803"/>
            <a:chExt cx="1144042" cy="1144036"/>
          </a:xfrm>
        </p:grpSpPr>
        <p:sp>
          <p:nvSpPr>
            <p:cNvPr id="44" name="Oval 43">
              <a:extLst>
                <a:ext uri="{FF2B5EF4-FFF2-40B4-BE49-F238E27FC236}">
                  <a16:creationId xmlns="" xmlns:a16="http://schemas.microsoft.com/office/drawing/2014/main" id="{7633AE2E-8535-43E0-8B9F-BE07CBCFA512}"/>
                </a:ext>
              </a:extLst>
            </p:cNvPr>
            <p:cNvSpPr/>
            <p:nvPr/>
          </p:nvSpPr>
          <p:spPr>
            <a:xfrm>
              <a:off x="1668620" y="4791075"/>
              <a:ext cx="957494" cy="957492"/>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 xmlns:a16="http://schemas.microsoft.com/office/drawing/2014/main" id="{E6D0ABA5-4B4F-47D4-ACB2-993C52F8A78D}"/>
                </a:ext>
              </a:extLst>
            </p:cNvPr>
            <p:cNvGrpSpPr/>
            <p:nvPr/>
          </p:nvGrpSpPr>
          <p:grpSpPr>
            <a:xfrm>
              <a:off x="1575347" y="4697803"/>
              <a:ext cx="1144042" cy="1144036"/>
              <a:chOff x="9180635" y="1636593"/>
              <a:chExt cx="1425330" cy="1425325"/>
            </a:xfrm>
          </p:grpSpPr>
          <p:sp>
            <p:nvSpPr>
              <p:cNvPr id="46" name="Oval 45">
                <a:extLst>
                  <a:ext uri="{FF2B5EF4-FFF2-40B4-BE49-F238E27FC236}">
                    <a16:creationId xmlns="" xmlns:a16="http://schemas.microsoft.com/office/drawing/2014/main" id="{787333E4-588A-4763-A38A-92DA58F19A6E}"/>
                  </a:ext>
                </a:extLst>
              </p:cNvPr>
              <p:cNvSpPr/>
              <p:nvPr/>
            </p:nvSpPr>
            <p:spPr>
              <a:xfrm>
                <a:off x="9180635" y="1636593"/>
                <a:ext cx="1425330" cy="1425325"/>
              </a:xfrm>
              <a:prstGeom prst="ellipse">
                <a:avLst/>
              </a:prstGeom>
              <a:noFill/>
              <a:ln w="38100">
                <a:solidFill>
                  <a:srgbClr val="3F7BFA">
                    <a:alpha val="24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bg1"/>
                  </a:solidFill>
                  <a:latin typeface="HelveticaNeue medium" panose="00000400000000000000" pitchFamily="2" charset="0"/>
                </a:endParaRPr>
              </a:p>
            </p:txBody>
          </p:sp>
          <p:sp>
            <p:nvSpPr>
              <p:cNvPr id="47" name="Arc 46">
                <a:extLst>
                  <a:ext uri="{FF2B5EF4-FFF2-40B4-BE49-F238E27FC236}">
                    <a16:creationId xmlns="" xmlns:a16="http://schemas.microsoft.com/office/drawing/2014/main" id="{7419B18C-A69D-4EEB-81FD-FF57ED607AA0}"/>
                  </a:ext>
                </a:extLst>
              </p:cNvPr>
              <p:cNvSpPr/>
              <p:nvPr/>
            </p:nvSpPr>
            <p:spPr>
              <a:xfrm>
                <a:off x="9180635" y="1636593"/>
                <a:ext cx="1425330" cy="1425325"/>
              </a:xfrm>
              <a:prstGeom prst="arc">
                <a:avLst>
                  <a:gd name="adj1" fmla="val 20663356"/>
                  <a:gd name="adj2" fmla="val 16108834"/>
                </a:avLst>
              </a:prstGeom>
              <a:ln w="38100" cap="rnd">
                <a:solidFill>
                  <a:srgbClr val="3F7BF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4000" dirty="0">
                  <a:solidFill>
                    <a:schemeClr val="bg1"/>
                  </a:solidFill>
                </a:endParaRPr>
              </a:p>
            </p:txBody>
          </p:sp>
        </p:grpSp>
        <p:sp>
          <p:nvSpPr>
            <p:cNvPr id="48" name="TextBox 47">
              <a:extLst>
                <a:ext uri="{FF2B5EF4-FFF2-40B4-BE49-F238E27FC236}">
                  <a16:creationId xmlns="" xmlns:a16="http://schemas.microsoft.com/office/drawing/2014/main" id="{93D27AE7-999B-405C-931F-F0ED3EFC83A5}"/>
                </a:ext>
              </a:extLst>
            </p:cNvPr>
            <p:cNvSpPr txBox="1"/>
            <p:nvPr/>
          </p:nvSpPr>
          <p:spPr>
            <a:xfrm>
              <a:off x="1668620" y="5069766"/>
              <a:ext cx="957494" cy="400110"/>
            </a:xfrm>
            <a:prstGeom prst="rect">
              <a:avLst/>
            </a:prstGeom>
            <a:noFill/>
          </p:spPr>
          <p:txBody>
            <a:bodyPr wrap="square" rtlCol="0">
              <a:spAutoFit/>
            </a:bodyPr>
            <a:lstStyle/>
            <a:p>
              <a:pPr algn="ctr"/>
              <a:r>
                <a:rPr lang="en-US" sz="2000" b="1" dirty="0">
                  <a:latin typeface="Poppins SemiBold" panose="00000700000000000000" pitchFamily="2" charset="0"/>
                  <a:cs typeface="Poppins SemiBold" panose="00000700000000000000" pitchFamily="2" charset="0"/>
                </a:rPr>
                <a:t>85%</a:t>
              </a:r>
              <a:endParaRPr lang="id-ID" sz="2000" b="1" dirty="0">
                <a:latin typeface="Poppins SemiBold" panose="00000700000000000000" pitchFamily="2" charset="0"/>
                <a:cs typeface="Poppins SemiBold" panose="00000700000000000000" pitchFamily="2" charset="0"/>
              </a:endParaRPr>
            </a:p>
          </p:txBody>
        </p:sp>
      </p:grpSp>
      <p:sp>
        <p:nvSpPr>
          <p:cNvPr id="54" name="TextBox 53">
            <a:extLst>
              <a:ext uri="{FF2B5EF4-FFF2-40B4-BE49-F238E27FC236}">
                <a16:creationId xmlns="" xmlns:a16="http://schemas.microsoft.com/office/drawing/2014/main" id="{B47F3D72-A25D-42D2-A2B5-E2E58C33D13E}"/>
              </a:ext>
            </a:extLst>
          </p:cNvPr>
          <p:cNvSpPr txBox="1"/>
          <p:nvPr/>
        </p:nvSpPr>
        <p:spPr>
          <a:xfrm>
            <a:off x="2460262" y="4839265"/>
            <a:ext cx="2171115" cy="492443"/>
          </a:xfrm>
          <a:prstGeom prst="rect">
            <a:avLst/>
          </a:prstGeom>
          <a:noFill/>
        </p:spPr>
        <p:txBody>
          <a:bodyPr wrap="square" rtlCol="0">
            <a:spAutoFit/>
          </a:bodyPr>
          <a:lstStyle/>
          <a:p>
            <a:r>
              <a:rPr lang="id-ID" sz="1300" dirty="0" smtClean="0">
                <a:latin typeface="Poppins SemiBold" panose="00000700000000000000" pitchFamily="2" charset="0"/>
                <a:cs typeface="Poppins SemiBold" panose="00000700000000000000" pitchFamily="2" charset="0"/>
              </a:rPr>
              <a:t>Presensi Kota Tidore Kepulauan</a:t>
            </a:r>
            <a:endParaRPr lang="en-US" sz="1300" dirty="0">
              <a:latin typeface="Poppins SemiBold" panose="00000700000000000000" pitchFamily="2" charset="0"/>
              <a:cs typeface="Poppins SemiBold" panose="00000700000000000000" pitchFamily="2" charset="0"/>
            </a:endParaRPr>
          </a:p>
        </p:txBody>
      </p:sp>
      <p:sp>
        <p:nvSpPr>
          <p:cNvPr id="61" name="TextBox 60">
            <a:extLst>
              <a:ext uri="{FF2B5EF4-FFF2-40B4-BE49-F238E27FC236}">
                <a16:creationId xmlns="" xmlns:a16="http://schemas.microsoft.com/office/drawing/2014/main" id="{DC1AD903-D6FC-4852-BECA-E0693FE8DBF8}"/>
              </a:ext>
            </a:extLst>
          </p:cNvPr>
          <p:cNvSpPr txBox="1"/>
          <p:nvPr/>
        </p:nvSpPr>
        <p:spPr>
          <a:xfrm>
            <a:off x="6673291" y="2260030"/>
            <a:ext cx="4165600" cy="854080"/>
          </a:xfrm>
          <a:prstGeom prst="rect">
            <a:avLst/>
          </a:prstGeom>
          <a:noFill/>
        </p:spPr>
        <p:txBody>
          <a:bodyPr wrap="square" rtlCol="0">
            <a:spAutoFit/>
          </a:bodyPr>
          <a:lstStyle/>
          <a:p>
            <a:pPr>
              <a:lnSpc>
                <a:spcPct val="150000"/>
              </a:lnSpc>
            </a:pPr>
            <a:r>
              <a:rPr lang="id-ID" sz="1100" dirty="0" smtClean="0">
                <a:solidFill>
                  <a:schemeClr val="tx1">
                    <a:lumMod val="65000"/>
                    <a:lumOff val="35000"/>
                  </a:schemeClr>
                </a:solidFill>
                <a:latin typeface="Muli" pitchFamily="2" charset="0"/>
                <a:cs typeface="Poppins Medium" panose="00000600000000000000" pitchFamily="2" charset="0"/>
              </a:rPr>
              <a:t>Aplikasi Smart Presensi Kota Tidore Kepulauan digunakan dalam rangka evaluai dan monitoring disiplin Apratur Sipil Negara pada Pemerintah Kota Tidore Kepulauan yang berbasiskan GPS dan Biometrik. </a:t>
            </a:r>
            <a:endParaRPr lang="en-US" sz="1100" dirty="0">
              <a:solidFill>
                <a:schemeClr val="tx1">
                  <a:lumMod val="65000"/>
                  <a:lumOff val="35000"/>
                </a:schemeClr>
              </a:solidFill>
              <a:latin typeface="Muli" pitchFamily="2" charset="0"/>
              <a:cs typeface="Poppins Medium" panose="00000600000000000000" pitchFamily="2" charset="0"/>
            </a:endParaRPr>
          </a:p>
        </p:txBody>
      </p:sp>
      <p:sp>
        <p:nvSpPr>
          <p:cNvPr id="53" name="TextBox 52">
            <a:extLst>
              <a:ext uri="{FF2B5EF4-FFF2-40B4-BE49-F238E27FC236}">
                <a16:creationId xmlns="" xmlns:a16="http://schemas.microsoft.com/office/drawing/2014/main" id="{A77449B3-C668-4C36-B2DE-9A4C60A64EF6}"/>
              </a:ext>
            </a:extLst>
          </p:cNvPr>
          <p:cNvSpPr txBox="1"/>
          <p:nvPr/>
        </p:nvSpPr>
        <p:spPr>
          <a:xfrm>
            <a:off x="6611721" y="989636"/>
            <a:ext cx="1438706" cy="261610"/>
          </a:xfrm>
          <a:prstGeom prst="rect">
            <a:avLst/>
          </a:prstGeom>
          <a:noFill/>
        </p:spPr>
        <p:txBody>
          <a:bodyPr wrap="square" rtlCol="0">
            <a:spAutoFit/>
          </a:bodyPr>
          <a:lstStyle/>
          <a:p>
            <a:r>
              <a:rPr lang="en-US" sz="1100" dirty="0">
                <a:solidFill>
                  <a:srgbClr val="FBC13F"/>
                </a:solidFill>
                <a:latin typeface="Poppins Medium" panose="00000600000000000000" pitchFamily="2" charset="0"/>
                <a:cs typeface="Poppins Medium" panose="00000600000000000000" pitchFamily="2" charset="0"/>
              </a:rPr>
              <a:t>About </a:t>
            </a:r>
            <a:r>
              <a:rPr lang="en-US" sz="1100" dirty="0" smtClean="0">
                <a:solidFill>
                  <a:srgbClr val="FBC13F"/>
                </a:solidFill>
                <a:latin typeface="Poppins Medium" panose="00000600000000000000" pitchFamily="2" charset="0"/>
                <a:cs typeface="Poppins Medium" panose="00000600000000000000" pitchFamily="2" charset="0"/>
              </a:rPr>
              <a:t>A</a:t>
            </a:r>
            <a:r>
              <a:rPr lang="id-ID" sz="1100" dirty="0" smtClean="0">
                <a:solidFill>
                  <a:srgbClr val="FBC13F"/>
                </a:solidFill>
                <a:latin typeface="Poppins Medium" panose="00000600000000000000" pitchFamily="2" charset="0"/>
                <a:cs typeface="Poppins Medium" panose="00000600000000000000" pitchFamily="2" charset="0"/>
              </a:rPr>
              <a:t>nalysis</a:t>
            </a:r>
            <a:endParaRPr lang="en-US" sz="1100" dirty="0">
              <a:solidFill>
                <a:srgbClr val="FBC13F"/>
              </a:solidFill>
              <a:latin typeface="Poppins Medium" panose="00000600000000000000" pitchFamily="2" charset="0"/>
              <a:cs typeface="Poppins Medium" panose="00000600000000000000" pitchFamily="2" charset="0"/>
            </a:endParaRPr>
          </a:p>
        </p:txBody>
      </p:sp>
      <p:pic>
        <p:nvPicPr>
          <p:cNvPr id="51" name="Picture 50" descr="unduh-presensi-kota-tidore-kepulauan-apk.jpg"/>
          <p:cNvPicPr>
            <a:picLocks noChangeAspect="1"/>
          </p:cNvPicPr>
          <p:nvPr/>
        </p:nvPicPr>
        <p:blipFill>
          <a:blip r:embed="rId3" cstate="print"/>
          <a:srcRect l="5602" t="35009" r="78918" b="35504"/>
          <a:stretch>
            <a:fillRect/>
          </a:stretch>
        </p:blipFill>
        <p:spPr>
          <a:xfrm>
            <a:off x="586488" y="4346368"/>
            <a:ext cx="1769423" cy="1769424"/>
          </a:xfrm>
          <a:prstGeom prst="rect">
            <a:avLst/>
          </a:prstGeom>
        </p:spPr>
      </p:pic>
      <p:sp>
        <p:nvSpPr>
          <p:cNvPr id="41" name="TextBox 40">
            <a:extLst>
              <a:ext uri="{FF2B5EF4-FFF2-40B4-BE49-F238E27FC236}">
                <a16:creationId xmlns="" xmlns:a16="http://schemas.microsoft.com/office/drawing/2014/main" id="{DC1AD903-D6FC-4852-BECA-E0693FE8DBF8}"/>
              </a:ext>
            </a:extLst>
          </p:cNvPr>
          <p:cNvSpPr txBox="1"/>
          <p:nvPr/>
        </p:nvSpPr>
        <p:spPr>
          <a:xfrm>
            <a:off x="9239693" y="3837192"/>
            <a:ext cx="2580938" cy="1569660"/>
          </a:xfrm>
          <a:prstGeom prst="rect">
            <a:avLst/>
          </a:prstGeom>
          <a:noFill/>
        </p:spPr>
        <p:txBody>
          <a:bodyPr wrap="square" rtlCol="0">
            <a:spAutoFit/>
          </a:bodyPr>
          <a:lstStyle/>
          <a:p>
            <a:pPr algn="just"/>
            <a:r>
              <a:rPr lang="id-ID" sz="1600" dirty="0" smtClean="0">
                <a:latin typeface="Muli"/>
                <a:cs typeface="Poppins" pitchFamily="2" charset="0"/>
              </a:rPr>
              <a:t>Kinerja pegawai sebelum dan setelah menggunakan aplikasi memiliki hasil yang sama yang membedakannya yaitu setelah menggunakan aplikasi lebih memudahkan kinerja pegawai dan lebih terkontrol kehadiran.</a:t>
            </a:r>
            <a:endParaRPr lang="en-US" sz="1600" dirty="0">
              <a:latin typeface="Muli"/>
              <a:cs typeface="Poppins" pitchFamily="2" charset="0"/>
            </a:endParaRPr>
          </a:p>
        </p:txBody>
      </p:sp>
    </p:spTree>
    <p:extLst>
      <p:ext uri="{BB962C8B-B14F-4D97-AF65-F5344CB8AC3E}">
        <p14:creationId xmlns:p14="http://schemas.microsoft.com/office/powerpoint/2010/main" val="346464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EC079B0-CD51-45A5-BA25-DFBD190F9EC1}"/>
              </a:ext>
            </a:extLst>
          </p:cNvPr>
          <p:cNvSpPr txBox="1"/>
          <p:nvPr/>
        </p:nvSpPr>
        <p:spPr>
          <a:xfrm>
            <a:off x="4740466" y="2857519"/>
            <a:ext cx="5608219" cy="492443"/>
          </a:xfrm>
          <a:prstGeom prst="rect">
            <a:avLst/>
          </a:prstGeom>
          <a:noFill/>
        </p:spPr>
        <p:txBody>
          <a:bodyPr wrap="square" rtlCol="0">
            <a:spAutoFit/>
          </a:bodyPr>
          <a:lstStyle/>
          <a:p>
            <a:r>
              <a:rPr lang="id-ID" sz="2600" dirty="0" smtClean="0">
                <a:latin typeface="Poppins SemiBold" panose="00000700000000000000" pitchFamily="2" charset="0"/>
                <a:cs typeface="Poppins SemiBold" panose="00000700000000000000" pitchFamily="2" charset="0"/>
              </a:rPr>
              <a:t>Kelebihan Sistem ( Aplikasi )</a:t>
            </a:r>
            <a:endParaRPr lang="en-US" sz="2600" dirty="0">
              <a:latin typeface="Poppins SemiBold" panose="00000700000000000000" pitchFamily="2" charset="0"/>
              <a:cs typeface="Poppins SemiBold" panose="00000700000000000000" pitchFamily="2" charset="0"/>
            </a:endParaRPr>
          </a:p>
        </p:txBody>
      </p:sp>
      <p:sp>
        <p:nvSpPr>
          <p:cNvPr id="6" name="TextBox 5">
            <a:extLst>
              <a:ext uri="{FF2B5EF4-FFF2-40B4-BE49-F238E27FC236}">
                <a16:creationId xmlns="" xmlns:a16="http://schemas.microsoft.com/office/drawing/2014/main" id="{789BFFDF-1B62-4D1A-9E91-A9FB3FD06004}"/>
              </a:ext>
            </a:extLst>
          </p:cNvPr>
          <p:cNvSpPr txBox="1"/>
          <p:nvPr/>
        </p:nvSpPr>
        <p:spPr>
          <a:xfrm>
            <a:off x="4768600" y="3363870"/>
            <a:ext cx="5640674" cy="1200329"/>
          </a:xfrm>
          <a:prstGeom prst="rect">
            <a:avLst/>
          </a:prstGeom>
          <a:noFill/>
        </p:spPr>
        <p:txBody>
          <a:bodyPr wrap="square" rtlCol="0">
            <a:spAutoFit/>
          </a:bodyPr>
          <a:lstStyle/>
          <a:p>
            <a:pPr algn="just">
              <a:lnSpc>
                <a:spcPct val="150000"/>
              </a:lnSpc>
            </a:pPr>
            <a:r>
              <a:rPr lang="id-ID" sz="1600" dirty="0" smtClean="0">
                <a:solidFill>
                  <a:schemeClr val="tx1">
                    <a:lumMod val="65000"/>
                    <a:lumOff val="35000"/>
                  </a:schemeClr>
                </a:solidFill>
                <a:latin typeface="Muli" pitchFamily="2" charset="0"/>
                <a:cs typeface="Poppins Medium" panose="00000600000000000000" pitchFamily="2" charset="0"/>
              </a:rPr>
              <a:t>Meminimalkan kecurangan absensi karyawan karena sudah menggunakan fitur face recognition untuk mendeteksi wajah, menggunakan gps dan juga time tracker untuk mencatat waktu kehadiran dan kepulangan pengguna.</a:t>
            </a:r>
            <a:endParaRPr lang="id-ID" sz="1600" dirty="0">
              <a:solidFill>
                <a:schemeClr val="tx1">
                  <a:lumMod val="65000"/>
                  <a:lumOff val="35000"/>
                </a:schemeClr>
              </a:solidFill>
              <a:latin typeface="Muli" pitchFamily="2" charset="0"/>
              <a:cs typeface="Poppins Medium" panose="00000600000000000000" pitchFamily="2" charset="0"/>
            </a:endParaRPr>
          </a:p>
        </p:txBody>
      </p:sp>
      <p:sp>
        <p:nvSpPr>
          <p:cNvPr id="9" name="TextBox 8">
            <a:extLst>
              <a:ext uri="{FF2B5EF4-FFF2-40B4-BE49-F238E27FC236}">
                <a16:creationId xmlns="" xmlns:a16="http://schemas.microsoft.com/office/drawing/2014/main" id="{D4A3AEDF-20DF-4F08-A56F-D2C5F6D456DC}"/>
              </a:ext>
            </a:extLst>
          </p:cNvPr>
          <p:cNvSpPr txBox="1"/>
          <p:nvPr/>
        </p:nvSpPr>
        <p:spPr>
          <a:xfrm>
            <a:off x="4740464" y="2595909"/>
            <a:ext cx="1355536" cy="261610"/>
          </a:xfrm>
          <a:prstGeom prst="rect">
            <a:avLst/>
          </a:prstGeom>
          <a:noFill/>
        </p:spPr>
        <p:txBody>
          <a:bodyPr wrap="square" rtlCol="0">
            <a:spAutoFit/>
          </a:bodyPr>
          <a:lstStyle/>
          <a:p>
            <a:r>
              <a:rPr lang="id-ID" sz="1100" dirty="0" smtClean="0">
                <a:solidFill>
                  <a:srgbClr val="FBC13F"/>
                </a:solidFill>
                <a:latin typeface="Poppins Medium" panose="00000600000000000000" pitchFamily="2" charset="0"/>
                <a:cs typeface="Poppins Medium" panose="00000600000000000000" pitchFamily="2" charset="0"/>
              </a:rPr>
              <a:t>About Analysis</a:t>
            </a:r>
            <a:endParaRPr lang="en-US" sz="1100" dirty="0">
              <a:solidFill>
                <a:srgbClr val="FBC13F"/>
              </a:solidFill>
              <a:latin typeface="Poppins Medium" panose="00000600000000000000" pitchFamily="2" charset="0"/>
              <a:cs typeface="Poppins Medium" panose="00000600000000000000" pitchFamily="2" charset="0"/>
            </a:endParaRPr>
          </a:p>
        </p:txBody>
      </p:sp>
      <p:pic>
        <p:nvPicPr>
          <p:cNvPr id="48" name="Picture Placeholder 47" descr="pexels-kevin-ku-577585.jpg"/>
          <p:cNvPicPr>
            <a:picLocks noGrp="1" noChangeAspect="1"/>
          </p:cNvPicPr>
          <p:nvPr>
            <p:ph type="pic" sz="quarter" idx="11"/>
          </p:nvPr>
        </p:nvPicPr>
        <p:blipFill>
          <a:blip r:embed="rId2" cstate="print"/>
          <a:srcRect l="28435" r="28435"/>
          <a:stretch>
            <a:fillRect/>
          </a:stretch>
        </p:blipFill>
        <p:spPr/>
      </p:pic>
      <p:pic>
        <p:nvPicPr>
          <p:cNvPr id="49" name="Picture Placeholder 48" descr="pexels-lukas-669619.jpg"/>
          <p:cNvPicPr>
            <a:picLocks noGrp="1" noChangeAspect="1"/>
          </p:cNvPicPr>
          <p:nvPr>
            <p:ph type="pic" sz="quarter" idx="12"/>
          </p:nvPr>
        </p:nvPicPr>
        <p:blipFill>
          <a:blip r:embed="rId3" cstate="print"/>
          <a:srcRect t="6569" b="6569"/>
          <a:stretch>
            <a:fillRect/>
          </a:stretch>
        </p:blipFill>
        <p:spPr/>
      </p:pic>
      <p:grpSp>
        <p:nvGrpSpPr>
          <p:cNvPr id="23" name="Group 22">
            <a:extLst>
              <a:ext uri="{FF2B5EF4-FFF2-40B4-BE49-F238E27FC236}">
                <a16:creationId xmlns="" xmlns:a16="http://schemas.microsoft.com/office/drawing/2014/main" id="{456C1E8E-49DA-4ED5-98F2-3E5A90EA4663}"/>
              </a:ext>
            </a:extLst>
          </p:cNvPr>
          <p:cNvGrpSpPr/>
          <p:nvPr/>
        </p:nvGrpSpPr>
        <p:grpSpPr>
          <a:xfrm>
            <a:off x="4595449" y="5050239"/>
            <a:ext cx="170612" cy="170612"/>
            <a:chOff x="8439150" y="3879850"/>
            <a:chExt cx="374650" cy="374650"/>
          </a:xfrm>
          <a:solidFill>
            <a:srgbClr val="3F7BFA"/>
          </a:solidFill>
        </p:grpSpPr>
        <p:sp>
          <p:nvSpPr>
            <p:cNvPr id="24" name="Oval 23">
              <a:extLst>
                <a:ext uri="{FF2B5EF4-FFF2-40B4-BE49-F238E27FC236}">
                  <a16:creationId xmlns="" xmlns:a16="http://schemas.microsoft.com/office/drawing/2014/main" id="{5B05929E-6CFD-4747-A56F-B60B8FCF9598}"/>
                </a:ext>
              </a:extLst>
            </p:cNvPr>
            <p:cNvSpPr/>
            <p:nvPr/>
          </p:nvSpPr>
          <p:spPr>
            <a:xfrm>
              <a:off x="8439150" y="3879850"/>
              <a:ext cx="374650" cy="37465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47">
              <a:extLst>
                <a:ext uri="{FF2B5EF4-FFF2-40B4-BE49-F238E27FC236}">
                  <a16:creationId xmlns="" xmlns:a16="http://schemas.microsoft.com/office/drawing/2014/main" id="{26A22AA9-2BDF-4AD3-84C2-5C0361971E0E}"/>
                </a:ext>
              </a:extLst>
            </p:cNvPr>
            <p:cNvGrpSpPr/>
            <p:nvPr/>
          </p:nvGrpSpPr>
          <p:grpSpPr>
            <a:xfrm>
              <a:off x="8543600" y="3984300"/>
              <a:ext cx="165751" cy="165751"/>
              <a:chOff x="9497947" y="3828399"/>
              <a:chExt cx="165751" cy="165751"/>
            </a:xfrm>
            <a:grpFill/>
          </p:grpSpPr>
          <p:cxnSp>
            <p:nvCxnSpPr>
              <p:cNvPr id="26" name="Straight Connector 25">
                <a:extLst>
                  <a:ext uri="{FF2B5EF4-FFF2-40B4-BE49-F238E27FC236}">
                    <a16:creationId xmlns="" xmlns:a16="http://schemas.microsoft.com/office/drawing/2014/main" id="{B9670D83-67AA-417B-90BE-5D36F0A89637}"/>
                  </a:ext>
                </a:extLst>
              </p:cNvPr>
              <p:cNvCxnSpPr/>
              <p:nvPr/>
            </p:nvCxnSpPr>
            <p:spPr>
              <a:xfrm>
                <a:off x="9580823" y="3828399"/>
                <a:ext cx="0" cy="16575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F971505-E941-44ED-B195-A9B765E9EC73}"/>
                  </a:ext>
                </a:extLst>
              </p:cNvPr>
              <p:cNvCxnSpPr>
                <a:cxnSpLocks/>
              </p:cNvCxnSpPr>
              <p:nvPr/>
            </p:nvCxnSpPr>
            <p:spPr>
              <a:xfrm rot="16200000">
                <a:off x="9580823" y="3828399"/>
                <a:ext cx="0" cy="16575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 xmlns:a16="http://schemas.microsoft.com/office/drawing/2014/main" id="{B7172B21-FBD5-4F3B-B94E-2297D6C39F51}"/>
              </a:ext>
            </a:extLst>
          </p:cNvPr>
          <p:cNvGrpSpPr/>
          <p:nvPr/>
        </p:nvGrpSpPr>
        <p:grpSpPr>
          <a:xfrm>
            <a:off x="4557707" y="3546740"/>
            <a:ext cx="170612" cy="170612"/>
            <a:chOff x="8439150" y="3879850"/>
            <a:chExt cx="374650" cy="374650"/>
          </a:xfrm>
          <a:solidFill>
            <a:srgbClr val="3F7BFA"/>
          </a:solidFill>
        </p:grpSpPr>
        <p:sp>
          <p:nvSpPr>
            <p:cNvPr id="29" name="Oval 28">
              <a:extLst>
                <a:ext uri="{FF2B5EF4-FFF2-40B4-BE49-F238E27FC236}">
                  <a16:creationId xmlns="" xmlns:a16="http://schemas.microsoft.com/office/drawing/2014/main" id="{5E84EFD3-7FA1-45F6-8D57-54CD3B42FA7E}"/>
                </a:ext>
              </a:extLst>
            </p:cNvPr>
            <p:cNvSpPr/>
            <p:nvPr/>
          </p:nvSpPr>
          <p:spPr>
            <a:xfrm>
              <a:off x="8439150" y="3879850"/>
              <a:ext cx="374650" cy="37465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52">
              <a:extLst>
                <a:ext uri="{FF2B5EF4-FFF2-40B4-BE49-F238E27FC236}">
                  <a16:creationId xmlns="" xmlns:a16="http://schemas.microsoft.com/office/drawing/2014/main" id="{F1E67627-BE9E-4588-BFE9-4E9735FFD367}"/>
                </a:ext>
              </a:extLst>
            </p:cNvPr>
            <p:cNvGrpSpPr/>
            <p:nvPr/>
          </p:nvGrpSpPr>
          <p:grpSpPr>
            <a:xfrm>
              <a:off x="8543600" y="3984300"/>
              <a:ext cx="165751" cy="165751"/>
              <a:chOff x="9497947" y="3828399"/>
              <a:chExt cx="165751" cy="165751"/>
            </a:xfrm>
            <a:grpFill/>
          </p:grpSpPr>
          <p:cxnSp>
            <p:nvCxnSpPr>
              <p:cNvPr id="37" name="Straight Connector 36">
                <a:extLst>
                  <a:ext uri="{FF2B5EF4-FFF2-40B4-BE49-F238E27FC236}">
                    <a16:creationId xmlns="" xmlns:a16="http://schemas.microsoft.com/office/drawing/2014/main" id="{EE93E2D8-A1EC-4ACB-9332-54B28EAA1EBE}"/>
                  </a:ext>
                </a:extLst>
              </p:cNvPr>
              <p:cNvCxnSpPr/>
              <p:nvPr/>
            </p:nvCxnSpPr>
            <p:spPr>
              <a:xfrm>
                <a:off x="9580823" y="3828399"/>
                <a:ext cx="0" cy="16575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633147DE-F7EC-4F58-8011-F8487083B7F4}"/>
                  </a:ext>
                </a:extLst>
              </p:cNvPr>
              <p:cNvCxnSpPr>
                <a:cxnSpLocks/>
              </p:cNvCxnSpPr>
              <p:nvPr/>
            </p:nvCxnSpPr>
            <p:spPr>
              <a:xfrm rot="16200000">
                <a:off x="9580823" y="3828399"/>
                <a:ext cx="0" cy="16575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1" name="TextBox 40">
            <a:extLst>
              <a:ext uri="{FF2B5EF4-FFF2-40B4-BE49-F238E27FC236}">
                <a16:creationId xmlns="" xmlns:a16="http://schemas.microsoft.com/office/drawing/2014/main" id="{789BFFDF-1B62-4D1A-9E91-A9FB3FD06004}"/>
              </a:ext>
            </a:extLst>
          </p:cNvPr>
          <p:cNvSpPr txBox="1"/>
          <p:nvPr/>
        </p:nvSpPr>
        <p:spPr>
          <a:xfrm>
            <a:off x="4782771" y="4558304"/>
            <a:ext cx="6607581" cy="1154483"/>
          </a:xfrm>
          <a:prstGeom prst="rect">
            <a:avLst/>
          </a:prstGeom>
          <a:noFill/>
        </p:spPr>
        <p:txBody>
          <a:bodyPr wrap="square" rtlCol="0">
            <a:spAutoFit/>
          </a:bodyPr>
          <a:lstStyle/>
          <a:p>
            <a:pPr>
              <a:lnSpc>
                <a:spcPct val="150000"/>
              </a:lnSpc>
            </a:pPr>
            <a:endParaRPr lang="en-US" sz="1600" dirty="0" smtClean="0">
              <a:solidFill>
                <a:schemeClr val="tx1">
                  <a:lumMod val="75000"/>
                  <a:lumOff val="25000"/>
                </a:schemeClr>
              </a:solidFill>
              <a:latin typeface="Muli" pitchFamily="2" charset="0"/>
              <a:cs typeface="Poppins Medium" panose="00000600000000000000" pitchFamily="2" charset="0"/>
            </a:endParaRPr>
          </a:p>
          <a:p>
            <a:pPr>
              <a:lnSpc>
                <a:spcPct val="150000"/>
              </a:lnSpc>
            </a:pPr>
            <a:r>
              <a:rPr lang="id-ID" sz="1600" dirty="0" smtClean="0">
                <a:solidFill>
                  <a:schemeClr val="tx1">
                    <a:lumMod val="75000"/>
                    <a:lumOff val="25000"/>
                  </a:schemeClr>
                </a:solidFill>
                <a:latin typeface="Muli" pitchFamily="2" charset="0"/>
                <a:cs typeface="Poppins Medium" panose="00000600000000000000" pitchFamily="2" charset="0"/>
              </a:rPr>
              <a:t>Absensi  </a:t>
            </a:r>
            <a:r>
              <a:rPr lang="id-ID" sz="1600" dirty="0" smtClean="0">
                <a:solidFill>
                  <a:schemeClr val="tx1">
                    <a:lumMod val="75000"/>
                    <a:lumOff val="25000"/>
                  </a:schemeClr>
                </a:solidFill>
                <a:latin typeface="Muli" pitchFamily="2" charset="0"/>
                <a:cs typeface="Poppins Medium" panose="00000600000000000000" pitchFamily="2" charset="0"/>
              </a:rPr>
              <a:t>dengan perangkat pribadi sehingga dapat </a:t>
            </a:r>
            <a:r>
              <a:rPr lang="id-ID" sz="1600" dirty="0" smtClean="0">
                <a:solidFill>
                  <a:schemeClr val="tx1">
                    <a:lumMod val="75000"/>
                    <a:lumOff val="25000"/>
                  </a:schemeClr>
                </a:solidFill>
                <a:latin typeface="Muli" pitchFamily="2" charset="0"/>
                <a:cs typeface="Poppins Medium" panose="00000600000000000000" pitchFamily="2" charset="0"/>
              </a:rPr>
              <a:t>melakukan </a:t>
            </a:r>
            <a:r>
              <a:rPr lang="id-ID" sz="1600" dirty="0" smtClean="0">
                <a:solidFill>
                  <a:schemeClr val="tx1">
                    <a:lumMod val="75000"/>
                    <a:lumOff val="25000"/>
                  </a:schemeClr>
                </a:solidFill>
                <a:latin typeface="Muli" pitchFamily="2" charset="0"/>
                <a:cs typeface="Poppins Medium" panose="00000600000000000000" pitchFamily="2" charset="0"/>
              </a:rPr>
              <a:t>absensi </a:t>
            </a:r>
            <a:r>
              <a:rPr lang="id-ID" sz="1600" dirty="0" smtClean="0">
                <a:solidFill>
                  <a:schemeClr val="tx1">
                    <a:lumMod val="75000"/>
                    <a:lumOff val="25000"/>
                  </a:schemeClr>
                </a:solidFill>
                <a:latin typeface="Muli" pitchFamily="2" charset="0"/>
                <a:cs typeface="Poppins Medium" panose="00000600000000000000" pitchFamily="2" charset="0"/>
              </a:rPr>
              <a:t>di </a:t>
            </a:r>
            <a:r>
              <a:rPr lang="id-ID" sz="1600" dirty="0" smtClean="0">
                <a:solidFill>
                  <a:schemeClr val="tx1">
                    <a:lumMod val="75000"/>
                    <a:lumOff val="25000"/>
                  </a:schemeClr>
                </a:solidFill>
                <a:latin typeface="Muli" pitchFamily="2" charset="0"/>
                <a:cs typeface="Poppins Medium" panose="00000600000000000000" pitchFamily="2" charset="0"/>
              </a:rPr>
              <a:t>kantor maupun diluar kantor.</a:t>
            </a:r>
            <a:endParaRPr lang="en-US" sz="1600" dirty="0">
              <a:solidFill>
                <a:schemeClr val="tx1">
                  <a:lumMod val="75000"/>
                  <a:lumOff val="25000"/>
                </a:schemeClr>
              </a:solidFill>
              <a:latin typeface="Muli" pitchFamily="2" charset="0"/>
              <a:cs typeface="Poppins Medium" panose="00000600000000000000" pitchFamily="2" charset="0"/>
            </a:endParaRPr>
          </a:p>
        </p:txBody>
      </p:sp>
    </p:spTree>
    <p:extLst>
      <p:ext uri="{BB962C8B-B14F-4D97-AF65-F5344CB8AC3E}">
        <p14:creationId xmlns:p14="http://schemas.microsoft.com/office/powerpoint/2010/main" val="2689110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D6791687-DDDA-4D1F-B605-C8DF698B9FAC}"/>
              </a:ext>
            </a:extLst>
          </p:cNvPr>
          <p:cNvSpPr txBox="1"/>
          <p:nvPr/>
        </p:nvSpPr>
        <p:spPr>
          <a:xfrm>
            <a:off x="1748994" y="4747585"/>
            <a:ext cx="4093006" cy="892552"/>
          </a:xfrm>
          <a:prstGeom prst="rect">
            <a:avLst/>
          </a:prstGeom>
          <a:noFill/>
        </p:spPr>
        <p:txBody>
          <a:bodyPr wrap="square" rtlCol="0">
            <a:spAutoFit/>
          </a:bodyPr>
          <a:lstStyle/>
          <a:p>
            <a:r>
              <a:rPr lang="id-ID" sz="2600" dirty="0" smtClean="0">
                <a:latin typeface="Poppins SemiBold" panose="00000700000000000000" pitchFamily="2" charset="0"/>
                <a:cs typeface="Poppins SemiBold" panose="00000700000000000000" pitchFamily="2" charset="0"/>
              </a:rPr>
              <a:t>Kekurangan</a:t>
            </a:r>
          </a:p>
          <a:p>
            <a:r>
              <a:rPr lang="id-ID" sz="2600" dirty="0" smtClean="0">
                <a:latin typeface="Poppins SemiBold" panose="00000700000000000000" pitchFamily="2" charset="0"/>
                <a:cs typeface="Poppins SemiBold" panose="00000700000000000000" pitchFamily="2" charset="0"/>
              </a:rPr>
              <a:t>Sistem ( Aplikasi )</a:t>
            </a:r>
            <a:endParaRPr lang="en-US" sz="2600" dirty="0">
              <a:latin typeface="Poppins SemiBold" panose="00000700000000000000" pitchFamily="2" charset="0"/>
              <a:cs typeface="Poppins SemiBold" panose="00000700000000000000" pitchFamily="2" charset="0"/>
            </a:endParaRPr>
          </a:p>
        </p:txBody>
      </p:sp>
      <p:grpSp>
        <p:nvGrpSpPr>
          <p:cNvPr id="32" name="Group 31">
            <a:extLst>
              <a:ext uri="{FF2B5EF4-FFF2-40B4-BE49-F238E27FC236}">
                <a16:creationId xmlns="" xmlns:a16="http://schemas.microsoft.com/office/drawing/2014/main" id="{924597EA-09D7-4125-817B-24426F26AB83}"/>
              </a:ext>
            </a:extLst>
          </p:cNvPr>
          <p:cNvGrpSpPr/>
          <p:nvPr/>
        </p:nvGrpSpPr>
        <p:grpSpPr>
          <a:xfrm>
            <a:off x="6508627" y="4616960"/>
            <a:ext cx="5566410" cy="830997"/>
            <a:chOff x="6625590" y="3798572"/>
            <a:chExt cx="5566410" cy="830997"/>
          </a:xfrm>
        </p:grpSpPr>
        <p:sp>
          <p:nvSpPr>
            <p:cNvPr id="16" name="TextBox 15">
              <a:extLst>
                <a:ext uri="{FF2B5EF4-FFF2-40B4-BE49-F238E27FC236}">
                  <a16:creationId xmlns="" xmlns:a16="http://schemas.microsoft.com/office/drawing/2014/main" id="{0BA23081-7F0F-4B29-8FA5-834B18DB18DF}"/>
                </a:ext>
              </a:extLst>
            </p:cNvPr>
            <p:cNvSpPr txBox="1"/>
            <p:nvPr/>
          </p:nvSpPr>
          <p:spPr>
            <a:xfrm>
              <a:off x="6778956" y="3798572"/>
              <a:ext cx="5413044" cy="830997"/>
            </a:xfrm>
            <a:prstGeom prst="rect">
              <a:avLst/>
            </a:prstGeom>
            <a:noFill/>
          </p:spPr>
          <p:txBody>
            <a:bodyPr wrap="square" rtlCol="0">
              <a:spAutoFit/>
            </a:bodyPr>
            <a:lstStyle/>
            <a:p>
              <a:pPr>
                <a:lnSpc>
                  <a:spcPct val="150000"/>
                </a:lnSpc>
              </a:pPr>
              <a:r>
                <a:rPr lang="id-ID" sz="1600" dirty="0" smtClean="0">
                  <a:solidFill>
                    <a:schemeClr val="tx1">
                      <a:lumMod val="65000"/>
                      <a:lumOff val="35000"/>
                    </a:schemeClr>
                  </a:solidFill>
                  <a:latin typeface="Muli" pitchFamily="2" charset="0"/>
                  <a:cs typeface="Poppins Medium" panose="00000600000000000000" pitchFamily="2" charset="0"/>
                </a:rPr>
                <a:t>Aplikasi absensi sangat bergantung dengan koneksi internet. Untuk itu pengguna harus selalu memastikan perangkatnya terhubung  dengan Wi-Fi maupun paket data internet.</a:t>
              </a:r>
              <a:endParaRPr lang="id-ID" sz="1600" dirty="0">
                <a:solidFill>
                  <a:schemeClr val="tx1">
                    <a:lumMod val="65000"/>
                    <a:lumOff val="35000"/>
                  </a:schemeClr>
                </a:solidFill>
                <a:latin typeface="Muli" pitchFamily="2" charset="0"/>
                <a:cs typeface="Poppins Medium" panose="00000600000000000000" pitchFamily="2" charset="0"/>
              </a:endParaRPr>
            </a:p>
          </p:txBody>
        </p:sp>
        <p:cxnSp>
          <p:nvCxnSpPr>
            <p:cNvPr id="23" name="Straight Connector 22">
              <a:extLst>
                <a:ext uri="{FF2B5EF4-FFF2-40B4-BE49-F238E27FC236}">
                  <a16:creationId xmlns="" xmlns:a16="http://schemas.microsoft.com/office/drawing/2014/main" id="{7776B15B-C854-4F9F-BA33-8BA6B3B610CD}"/>
                </a:ext>
              </a:extLst>
            </p:cNvPr>
            <p:cNvCxnSpPr>
              <a:cxnSpLocks/>
            </p:cNvCxnSpPr>
            <p:nvPr/>
          </p:nvCxnSpPr>
          <p:spPr>
            <a:xfrm flipV="1">
              <a:off x="6625590" y="3989851"/>
              <a:ext cx="0" cy="449104"/>
            </a:xfrm>
            <a:prstGeom prst="line">
              <a:avLst/>
            </a:prstGeom>
            <a:ln w="19050">
              <a:solidFill>
                <a:srgbClr val="FBC13F"/>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 xmlns:a16="http://schemas.microsoft.com/office/drawing/2014/main" id="{06B51549-E1B1-4C42-B23D-F1057D1004CF}"/>
              </a:ext>
            </a:extLst>
          </p:cNvPr>
          <p:cNvGrpSpPr/>
          <p:nvPr/>
        </p:nvGrpSpPr>
        <p:grpSpPr>
          <a:xfrm>
            <a:off x="6519260" y="5383574"/>
            <a:ext cx="5015548" cy="830997"/>
            <a:chOff x="6625590" y="4584295"/>
            <a:chExt cx="5015548" cy="830997"/>
          </a:xfrm>
        </p:grpSpPr>
        <p:sp>
          <p:nvSpPr>
            <p:cNvPr id="26" name="TextBox 25">
              <a:extLst>
                <a:ext uri="{FF2B5EF4-FFF2-40B4-BE49-F238E27FC236}">
                  <a16:creationId xmlns="" xmlns:a16="http://schemas.microsoft.com/office/drawing/2014/main" id="{F8D7095D-9D9A-4E04-A79A-11B6DD9CC021}"/>
                </a:ext>
              </a:extLst>
            </p:cNvPr>
            <p:cNvSpPr txBox="1"/>
            <p:nvPr/>
          </p:nvSpPr>
          <p:spPr>
            <a:xfrm>
              <a:off x="6778956" y="4584295"/>
              <a:ext cx="4862182" cy="830997"/>
            </a:xfrm>
            <a:prstGeom prst="rect">
              <a:avLst/>
            </a:prstGeom>
            <a:noFill/>
          </p:spPr>
          <p:txBody>
            <a:bodyPr wrap="square" rtlCol="0">
              <a:spAutoFit/>
            </a:bodyPr>
            <a:lstStyle/>
            <a:p>
              <a:pPr>
                <a:lnSpc>
                  <a:spcPct val="150000"/>
                </a:lnSpc>
              </a:pPr>
              <a:r>
                <a:rPr lang="id-ID" sz="1600" dirty="0" smtClean="0">
                  <a:solidFill>
                    <a:schemeClr val="tx1">
                      <a:lumMod val="65000"/>
                      <a:lumOff val="35000"/>
                    </a:schemeClr>
                  </a:solidFill>
                  <a:latin typeface="Muli" pitchFamily="2" charset="0"/>
                  <a:cs typeface="Poppins Medium" panose="00000600000000000000" pitchFamily="2" charset="0"/>
                </a:rPr>
                <a:t>Belum Mendukung IOS / pengguna Iphone , hanya mendukung OS  Android 5 sampai Android terbaru versi 13</a:t>
              </a:r>
              <a:endParaRPr lang="en-US" sz="1600" dirty="0">
                <a:solidFill>
                  <a:schemeClr val="tx1">
                    <a:lumMod val="65000"/>
                    <a:lumOff val="35000"/>
                  </a:schemeClr>
                </a:solidFill>
                <a:latin typeface="Muli" pitchFamily="2" charset="0"/>
                <a:cs typeface="Poppins Medium" panose="00000600000000000000" pitchFamily="2" charset="0"/>
              </a:endParaRPr>
            </a:p>
          </p:txBody>
        </p:sp>
        <p:cxnSp>
          <p:nvCxnSpPr>
            <p:cNvPr id="27" name="Straight Connector 26">
              <a:extLst>
                <a:ext uri="{FF2B5EF4-FFF2-40B4-BE49-F238E27FC236}">
                  <a16:creationId xmlns="" xmlns:a16="http://schemas.microsoft.com/office/drawing/2014/main" id="{28714712-89E3-4E76-A11A-F2D73D852DDF}"/>
                </a:ext>
              </a:extLst>
            </p:cNvPr>
            <p:cNvCxnSpPr>
              <a:cxnSpLocks/>
            </p:cNvCxnSpPr>
            <p:nvPr/>
          </p:nvCxnSpPr>
          <p:spPr>
            <a:xfrm flipV="1">
              <a:off x="6625590" y="4731209"/>
              <a:ext cx="0" cy="449104"/>
            </a:xfrm>
            <a:prstGeom prst="line">
              <a:avLst/>
            </a:prstGeom>
            <a:ln w="19050">
              <a:solidFill>
                <a:srgbClr val="FBC13F"/>
              </a:solidFill>
            </a:ln>
          </p:spPr>
          <p:style>
            <a:lnRef idx="1">
              <a:schemeClr val="accent1"/>
            </a:lnRef>
            <a:fillRef idx="0">
              <a:schemeClr val="accent1"/>
            </a:fillRef>
            <a:effectRef idx="0">
              <a:schemeClr val="accent1"/>
            </a:effectRef>
            <a:fontRef idx="minor">
              <a:schemeClr val="tx1"/>
            </a:fontRef>
          </p:style>
        </p:cxnSp>
      </p:grpSp>
      <p:pic>
        <p:nvPicPr>
          <p:cNvPr id="11" name="Picture Placeholder 10" descr="pexels-fauxels-3183198.jpg"/>
          <p:cNvPicPr>
            <a:picLocks noGrp="1" noChangeAspect="1"/>
          </p:cNvPicPr>
          <p:nvPr>
            <p:ph type="pic" sz="quarter" idx="11"/>
          </p:nvPr>
        </p:nvPicPr>
        <p:blipFill>
          <a:blip r:embed="rId2" cstate="print"/>
          <a:srcRect t="25330" b="25330"/>
          <a:stretch>
            <a:fillRect/>
          </a:stretch>
        </p:blipFill>
        <p:spPr/>
      </p:pic>
    </p:spTree>
    <p:extLst>
      <p:ext uri="{BB962C8B-B14F-4D97-AF65-F5344CB8AC3E}">
        <p14:creationId xmlns:p14="http://schemas.microsoft.com/office/powerpoint/2010/main" val="2718877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80F2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2629</TotalTime>
  <Words>910</Words>
  <Application>Microsoft Office PowerPoint</Application>
  <PresentationFormat>Custom</PresentationFormat>
  <Paragraphs>131</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Poppins SemiBold</vt:lpstr>
      <vt:lpstr>Muli SemiBold</vt:lpstr>
      <vt:lpstr>Wingdings</vt:lpstr>
      <vt:lpstr>Calibri</vt:lpstr>
      <vt:lpstr>Poppins</vt:lpstr>
      <vt:lpstr>Open Sans</vt:lpstr>
      <vt:lpstr>Source Sans Pro</vt:lpstr>
      <vt:lpstr>Poppins Medium</vt:lpstr>
      <vt:lpstr>HelveticaNeue medium</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Yossy Made Yulian</dc:creator>
  <cp:lastModifiedBy>AVITA</cp:lastModifiedBy>
  <cp:revision>1270</cp:revision>
  <dcterms:created xsi:type="dcterms:W3CDTF">2020-03-25T11:10:24Z</dcterms:created>
  <dcterms:modified xsi:type="dcterms:W3CDTF">2023-03-13T13:04:10Z</dcterms:modified>
</cp:coreProperties>
</file>